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81" r:id="rId18"/>
    <p:sldId id="280" r:id="rId19"/>
    <p:sldId id="273" r:id="rId20"/>
    <p:sldId id="276" r:id="rId21"/>
    <p:sldId id="274" r:id="rId22"/>
    <p:sldId id="277" r:id="rId23"/>
    <p:sldId id="278" r:id="rId24"/>
    <p:sldId id="260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204CA-C7B4-49BF-B2B0-E441F828DF87}" v="3" dt="2026-03-31T04:31:24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D2C1E2-C077-8523-17F5-3B57A7DCF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192FF90-A4A0-83A2-D3D7-B63D69308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3C5662-588D-F92B-B39D-6C2A3A7E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5B9ED57-455B-0CE9-7B1F-5F54D30B9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E3A3AC-8D48-D9E0-EDDC-8F8A037C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48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95481B-243A-8920-5398-E7D51A801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A2C564A-A1C6-209D-C525-CCE06C6D2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E52CE76-387D-96C2-5581-3FEFF3563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B1C6738-78CC-8D46-33BF-B787659A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14AF69-60E5-8FE0-BB12-B872FBFAE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077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B30298F-0E45-C1F8-F5A7-C3C8628B6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E25BE7E-EEC6-E9C9-7278-DBD8D236D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F34945-7297-AD00-1D49-A6FBD43F5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FE7D97-9762-A48A-7BD7-A1E60859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5BFF1C-1CD8-9DC9-102C-852C2CDE9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17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D24FAF-41E0-69F8-2899-6E71DFBC1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39511B-F4B4-2F4E-559A-AA43954A3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FFDAA5-4A53-9235-FAE5-7CF8E21CC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9077FE-F03A-D840-50F2-A49E5CBA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35078B-DB1E-E49A-969A-47E6E478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898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F1C55D-182A-5DDE-3764-B4569DCBB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745D2B-EE6B-E061-1727-693494A70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AF6767-6140-2CB3-9F49-8D61643BB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0A405E-918B-C1F7-0895-4F46FC28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6898846-CB9F-C861-5B2D-0FC1825FA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95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47F9FC-AA43-2AD0-87F2-DB8F6357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5AD213-EB55-7CC6-D3FC-486746420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5BF4BBD-8B39-0BBC-3528-D595F8D71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3ECC6FE-42B1-BC0D-DE38-F97FBD98B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C323E47-04AC-8195-0122-01387F624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AD0F2F3-901C-31E1-A95A-78F68B3D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01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2C86BF-770B-AF4C-C574-06C490AF8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E8247F5-C19F-CDC7-BA4B-BD81CDA26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F0B2C18-E342-1D6E-EE42-179DCAFDE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FA0EE-614A-A946-E97D-95151B68E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405D828-389A-06DC-79D9-B2946FF631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67CF9C4-EB74-91D9-2726-AC6E0FA2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13E2EAD-3636-2C83-6FC6-37C390C1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8214569-B9DC-0179-C874-1E983202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637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73AEFD-71F9-05BD-6243-BC60F2BA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F4B3FB7-6F8C-4CC7-566A-A1024B2E1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E7C8078-CF1B-2875-5682-3460CBBF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D378A7F-3CE7-9F31-A39D-CC28A73D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00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E3B37A3-A293-F011-C593-A14360636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99CF4B7-BEBF-C4BF-AEB0-BDD42B12D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FD68B52-CC3C-B263-F867-3B31A172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21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A09E71-E4A3-31CB-1B8C-41617CA6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41859D-CBDD-2209-0D33-35771049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C58D7CB-E5BA-C93B-5932-5A8A5F476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76D8A3-265D-4FE6-1924-5C37E8F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C24978D-D63E-2F8F-53AF-2D4ABC7D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AFCADB7-9067-5371-6C19-C3EAF3CC1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63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9FD0EC-1326-D230-8C98-465E931CA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B13A640-331D-9DA5-DD02-09D03D5D7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E89CF9F-CE5A-325B-0E24-4D3C68C76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5237FAE-AFBD-8EFC-F753-3481C18D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6675031-C387-6CDC-225E-8D79364F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5EFA9CC-CAD2-9605-94A8-6B060C931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315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3B81667-636E-5EFB-57BB-247365DE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49C702-799C-913D-C2C9-2A660597A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EAB3CB-8789-F409-87EE-5EEB60A9A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D61B9-72DD-4D89-B50F-256B87F5D697}" type="datetimeFigureOut">
              <a:rPr lang="zh-TW" altLang="en-US" smtClean="0"/>
              <a:t>2026/4/2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76B69C-5E08-30E4-F6EC-94A3CAE34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882B97-8D35-2B64-93C0-ED6179EE6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90825-3255-4C1C-B23B-84F1CF11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05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27A22D-E12A-6F7A-33B9-DFC5FE5E8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31453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方案名稱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0570CAF-3838-E50B-27BF-258702B2F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6103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實習機構單位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督導姓名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學校督導姓名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小組成員姓名</a:t>
            </a:r>
          </a:p>
        </p:txBody>
      </p:sp>
    </p:spTree>
    <p:extLst>
      <p:ext uri="{BB962C8B-B14F-4D97-AF65-F5344CB8AC3E}">
        <p14:creationId xmlns:p14="http://schemas.microsoft.com/office/powerpoint/2010/main" val="156984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784FD-1844-51EF-22EA-05EEBCECA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19C7436-BBB0-02DD-3732-2950E97D03C3}"/>
              </a:ext>
            </a:extLst>
          </p:cNvPr>
          <p:cNvSpPr txBox="1"/>
          <p:nvPr/>
        </p:nvSpPr>
        <p:spPr>
          <a:xfrm>
            <a:off x="1278194" y="806907"/>
            <a:ext cx="292018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設施及設備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AA3E727-C2B1-947B-1FBE-0F347BEE2572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2548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AF210-6209-3980-F64A-ADC2DEB22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88103D4-5771-7A98-068F-053DD62643A5}"/>
              </a:ext>
            </a:extLst>
          </p:cNvPr>
          <p:cNvSpPr txBox="1"/>
          <p:nvPr/>
        </p:nvSpPr>
        <p:spPr>
          <a:xfrm>
            <a:off x="1278194" y="806907"/>
            <a:ext cx="292018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成效評估方法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DD41E9C-BFE8-E20E-AD73-BBFA5B699B2D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52905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D9D26-151A-0343-D74B-CBB4E594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1192A5F-B01C-1FDC-FE1C-B58F56A0D338}"/>
              </a:ext>
            </a:extLst>
          </p:cNvPr>
          <p:cNvSpPr txBox="1"/>
          <p:nvPr/>
        </p:nvSpPr>
        <p:spPr>
          <a:xfrm>
            <a:off x="1278194" y="806907"/>
            <a:ext cx="2920180" cy="108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預期效益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endParaRPr lang="zh-TW" altLang="zh-TW" sz="32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5533ED7-E8A6-BF03-72C1-8E16263D5A7D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614878A-8CB7-261C-987D-2E747C193E08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15814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CD3E-0248-38CD-A6A1-B03016A53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CCCFF76-2323-A299-FCDA-08FD7A6DED77}"/>
              </a:ext>
            </a:extLst>
          </p:cNvPr>
          <p:cNvSpPr txBox="1"/>
          <p:nvPr/>
        </p:nvSpPr>
        <p:spPr>
          <a:xfrm>
            <a:off x="1278194" y="806907"/>
            <a:ext cx="292018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資訊管理系統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CAD2E35-86A3-A5EA-FDB1-FEA76713F065}"/>
              </a:ext>
            </a:extLst>
          </p:cNvPr>
          <p:cNvSpPr txBox="1"/>
          <p:nvPr/>
        </p:nvSpPr>
        <p:spPr>
          <a:xfrm>
            <a:off x="2246671" y="1809135"/>
            <a:ext cx="7103806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348A515-952E-8F64-C99B-94C522AC7202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08376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232D0-6512-179D-ECC1-75CDBB3CF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44F6AA0-EA93-B78C-7C80-05071E56F73A}"/>
              </a:ext>
            </a:extLst>
          </p:cNvPr>
          <p:cNvSpPr txBox="1"/>
          <p:nvPr/>
        </p:nvSpPr>
        <p:spPr>
          <a:xfrm>
            <a:off x="1278193" y="806907"/>
            <a:ext cx="5309419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預期風險評估與防範措施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D7E808F-30A4-01E9-B043-9E649FA11D1C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450F15E-1519-B202-279A-F9A38D8DEAC6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97913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ABE39-A4FC-0A63-44B8-E11135BE2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B5FE4FF-EAA4-F258-56BC-D8B62FAF7FC0}"/>
              </a:ext>
            </a:extLst>
          </p:cNvPr>
          <p:cNvSpPr txBox="1"/>
          <p:nvPr/>
        </p:nvSpPr>
        <p:spPr>
          <a:xfrm>
            <a:off x="1951703" y="3207433"/>
            <a:ext cx="9316065" cy="44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algn="just">
              <a:lnSpc>
                <a:spcPts val="1800"/>
              </a:lnSpc>
              <a:buNone/>
            </a:pP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zh-TW" altLang="en-US" sz="5400" b="1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貳</a:t>
            </a: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部分服務方案執行過程</a:t>
            </a:r>
            <a:endParaRPr lang="zh-TW" altLang="zh-TW" sz="5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9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D85D1-C7AE-28D1-6D5B-C13FAA722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6E79539-242C-F23B-ED7B-CA27DC2F3876}"/>
              </a:ext>
            </a:extLst>
          </p:cNvPr>
          <p:cNvSpPr txBox="1"/>
          <p:nvPr/>
        </p:nvSpPr>
        <p:spPr>
          <a:xfrm>
            <a:off x="1278193" y="806907"/>
            <a:ext cx="530941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服務策略說明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46C72E4-F9C9-0E25-62D6-14DB5229C317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00C9DC4-7137-A053-A139-63903A3CED1E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此部分為實</a:t>
            </a:r>
            <a:r>
              <a:rPr lang="zh-TW" altLang="zh-TW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際執行過程</a:t>
            </a:r>
            <a:r>
              <a:rPr lang="zh-TW" altLang="en-US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4074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D793D-A104-B5D0-CA8A-C5446E15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74C28E9E-3E1C-52BF-04E4-9C0BF14B9F11}"/>
              </a:ext>
            </a:extLst>
          </p:cNvPr>
          <p:cNvSpPr txBox="1"/>
          <p:nvPr/>
        </p:nvSpPr>
        <p:spPr>
          <a:xfrm>
            <a:off x="1278193" y="806907"/>
            <a:ext cx="6164826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en-US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服務策略說明</a:t>
            </a:r>
            <a:r>
              <a:rPr lang="en-US" altLang="zh-TW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表單及教材使用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022F5C2-BF85-F063-0690-28654A4F050B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C19D535-E0E5-2264-D1FB-CF73C3CB41D2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可以以圖表或圖片呈現，若以文字呈現同上述，字體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03981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0FE63-5F1C-E6C0-EA87-B77C70748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E9A19BF-30BB-BC81-42BA-4BB1984B70A4}"/>
              </a:ext>
            </a:extLst>
          </p:cNvPr>
          <p:cNvSpPr txBox="1"/>
          <p:nvPr/>
        </p:nvSpPr>
        <p:spPr>
          <a:xfrm>
            <a:off x="1278193" y="806907"/>
            <a:ext cx="530941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en-US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經費支出表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26DB416-2ED1-C7C8-2589-253C6967F1C0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D62E188-0722-9A6C-F052-EE0CCABCB08B}"/>
              </a:ext>
            </a:extLst>
          </p:cNvPr>
          <p:cNvSpPr txBox="1"/>
          <p:nvPr/>
        </p:nvSpPr>
        <p:spPr>
          <a:xfrm>
            <a:off x="2246671" y="1809135"/>
            <a:ext cx="710380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01921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A6EE1-8ACD-C2DF-149E-9A7EEF419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0FB2D172-BEB4-F1FD-47F7-0FEEE21B8FEB}"/>
              </a:ext>
            </a:extLst>
          </p:cNvPr>
          <p:cNvSpPr txBox="1"/>
          <p:nvPr/>
        </p:nvSpPr>
        <p:spPr>
          <a:xfrm>
            <a:off x="1951703" y="3207433"/>
            <a:ext cx="9316065" cy="44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algn="just">
              <a:lnSpc>
                <a:spcPts val="1800"/>
              </a:lnSpc>
              <a:buNone/>
            </a:pP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zh-TW" altLang="en-US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參</a:t>
            </a: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部分服務方案</a:t>
            </a:r>
            <a:r>
              <a:rPr lang="zh-TW" altLang="en-US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績效評估</a:t>
            </a:r>
            <a:endParaRPr lang="zh-TW" altLang="zh-TW" sz="5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2136E31-643C-09EB-DF6A-9D9FC149424F}"/>
              </a:ext>
            </a:extLst>
          </p:cNvPr>
          <p:cNvSpPr txBox="1"/>
          <p:nvPr/>
        </p:nvSpPr>
        <p:spPr>
          <a:xfrm>
            <a:off x="1951703" y="3207433"/>
            <a:ext cx="8288595" cy="44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algn="just">
              <a:lnSpc>
                <a:spcPts val="1800"/>
              </a:lnSpc>
              <a:buNone/>
            </a:pPr>
            <a:r>
              <a:rPr lang="zh-TW" altLang="zh-TW" sz="5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第壹部分服務方案計畫書</a:t>
            </a:r>
            <a:endParaRPr lang="zh-TW" altLang="zh-TW" sz="5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42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F452-16DB-D044-83D8-DF5D87EE8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E5C70CD-83DD-6D19-0707-8AD821F598D6}"/>
              </a:ext>
            </a:extLst>
          </p:cNvPr>
          <p:cNvSpPr txBox="1"/>
          <p:nvPr/>
        </p:nvSpPr>
        <p:spPr>
          <a:xfrm>
            <a:off x="1307689" y="777410"/>
            <a:ext cx="530941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整體績效評估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D9B7CDB-E581-2BA2-F963-9A1FC4B26CEC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2789BF-F3D9-C5C7-4F0F-08B98B7D1206}"/>
              </a:ext>
            </a:extLst>
          </p:cNvPr>
          <p:cNvSpPr txBox="1"/>
          <p:nvPr/>
        </p:nvSpPr>
        <p:spPr>
          <a:xfrm>
            <a:off x="2246671" y="1809135"/>
            <a:ext cx="7103806" cy="289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此部分為</a:t>
            </a:r>
            <a:r>
              <a:rPr lang="zh-TW" altLang="zh-TW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效益評估分析結果</a:t>
            </a:r>
            <a:r>
              <a:rPr lang="zh-TW" altLang="en-US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呈現，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69109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D0484-2E8A-2B55-B62E-419BF11D0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83FE34F-FDA4-0F18-44FF-491D790C04FE}"/>
              </a:ext>
            </a:extLst>
          </p:cNvPr>
          <p:cNvSpPr txBox="1"/>
          <p:nvPr/>
        </p:nvSpPr>
        <p:spPr>
          <a:xfrm>
            <a:off x="1474839" y="3207433"/>
            <a:ext cx="9792929" cy="44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algn="just">
              <a:lnSpc>
                <a:spcPts val="1800"/>
              </a:lnSpc>
              <a:buNone/>
            </a:pP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zh-TW" altLang="en-US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肆</a:t>
            </a:r>
            <a:r>
              <a:rPr lang="zh-TW" altLang="zh-TW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部分服務方案</a:t>
            </a:r>
            <a:r>
              <a:rPr lang="zh-TW" altLang="en-US" sz="5400" b="1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檢討與建議</a:t>
            </a:r>
            <a:endParaRPr lang="zh-TW" altLang="zh-TW" sz="5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11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BC8A-0F88-A972-0C8D-D6F04879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EEA90A4-EFA1-3D18-A158-F9F0BA8B03D1}"/>
              </a:ext>
            </a:extLst>
          </p:cNvPr>
          <p:cNvSpPr txBox="1"/>
          <p:nvPr/>
        </p:nvSpPr>
        <p:spPr>
          <a:xfrm>
            <a:off x="1307689" y="777410"/>
            <a:ext cx="530941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服務方案檢討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F778DFB-9AEF-F003-BC02-CE30BB10E275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66D49BA-1272-4F8A-DDFF-D544D9D9EED6}"/>
              </a:ext>
            </a:extLst>
          </p:cNvPr>
          <p:cNvSpPr txBox="1"/>
          <p:nvPr/>
        </p:nvSpPr>
        <p:spPr>
          <a:xfrm>
            <a:off x="2246671" y="1809135"/>
            <a:ext cx="7103806" cy="289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此部分為小組成員對此次方案執行過程的反思與檢討</a:t>
            </a:r>
            <a:r>
              <a:rPr lang="zh-TW" altLang="en-US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30726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FBC3F-2706-556F-3D37-E29789F5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3CD1149-E6F5-8693-5594-D9A823F3AE32}"/>
              </a:ext>
            </a:extLst>
          </p:cNvPr>
          <p:cNvSpPr txBox="1"/>
          <p:nvPr/>
        </p:nvSpPr>
        <p:spPr>
          <a:xfrm>
            <a:off x="1307689" y="777410"/>
            <a:ext cx="530941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服務方案</a:t>
            </a:r>
            <a:r>
              <a:rPr lang="zh-TW" altLang="en-US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整體建議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47A25E5-4AC9-B7B4-29F7-E6064F552082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1A2BC81-5AD7-3198-868F-47BC17205FF0}"/>
              </a:ext>
            </a:extLst>
          </p:cNvPr>
          <p:cNvSpPr txBox="1"/>
          <p:nvPr/>
        </p:nvSpPr>
        <p:spPr>
          <a:xfrm>
            <a:off x="2246671" y="1809135"/>
            <a:ext cx="7103806" cy="289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kern="1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此部分為小組成員對此次方案執行過程的建議</a:t>
            </a:r>
            <a:r>
              <a:rPr lang="zh-TW" altLang="en-US" sz="2800" kern="1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31923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711D623-7338-5BFA-283D-DB1477BB4DEE}"/>
              </a:ext>
            </a:extLst>
          </p:cNvPr>
          <p:cNvSpPr txBox="1"/>
          <p:nvPr/>
        </p:nvSpPr>
        <p:spPr>
          <a:xfrm>
            <a:off x="2743200" y="2921169"/>
            <a:ext cx="7187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報告結束，謝謝聆聽</a:t>
            </a:r>
          </a:p>
        </p:txBody>
      </p:sp>
    </p:spTree>
    <p:extLst>
      <p:ext uri="{BB962C8B-B14F-4D97-AF65-F5344CB8AC3E}">
        <p14:creationId xmlns:p14="http://schemas.microsoft.com/office/powerpoint/2010/main" val="212726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20F97FF-79B5-6EDB-345B-4D5D929D83DE}"/>
              </a:ext>
            </a:extLst>
          </p:cNvPr>
          <p:cNvSpPr txBox="1"/>
          <p:nvPr/>
        </p:nvSpPr>
        <p:spPr>
          <a:xfrm>
            <a:off x="1278194" y="806907"/>
            <a:ext cx="1936955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問題陳述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AAF19F5-6AC3-B8B1-8427-0CE3251B271D}"/>
              </a:ext>
            </a:extLst>
          </p:cNvPr>
          <p:cNvSpPr txBox="1"/>
          <p:nvPr/>
        </p:nvSpPr>
        <p:spPr>
          <a:xfrm>
            <a:off x="2246671" y="1809135"/>
            <a:ext cx="7103806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問題陳述、</a:t>
            </a:r>
            <a:r>
              <a:rPr lang="zh-TW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需求評估</a:t>
            </a: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文獻探討</a:t>
            </a: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方案目標人口群</a:t>
            </a: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等項目，內容不超過七行，請以列點方式或圖表呈現</a:t>
            </a:r>
            <a:endParaRPr lang="en-US" altLang="zh-TW" sz="3200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4810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1386-6907-666E-1C86-B9ED86E0E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14CB9CE-9AA9-9B18-256F-5A3EBBB96141}"/>
              </a:ext>
            </a:extLst>
          </p:cNvPr>
          <p:cNvSpPr txBox="1"/>
          <p:nvPr/>
        </p:nvSpPr>
        <p:spPr>
          <a:xfrm>
            <a:off x="875072" y="502107"/>
            <a:ext cx="3873909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6F6982A-5B26-9E0B-2259-39CC65129E3C}"/>
              </a:ext>
            </a:extLst>
          </p:cNvPr>
          <p:cNvSpPr txBox="1"/>
          <p:nvPr/>
        </p:nvSpPr>
        <p:spPr>
          <a:xfrm>
            <a:off x="2544097" y="2485152"/>
            <a:ext cx="710380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zh-TW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指導單位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實習機構名稱</a:t>
            </a:r>
            <a:r>
              <a:rPr lang="en-US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全名</a:t>
            </a:r>
            <a:r>
              <a:rPr lang="en-US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32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500"/>
              </a:lnSpc>
            </a:pPr>
            <a:r>
              <a:rPr lang="zh-TW" altLang="zh-TW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主辦單位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學校</a:t>
            </a:r>
            <a:r>
              <a:rPr lang="en-US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3500"/>
              </a:lnSpc>
            </a:pPr>
            <a:r>
              <a:rPr lang="zh-TW" altLang="zh-TW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協辦單位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sz="32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500"/>
              </a:lnSpc>
            </a:pPr>
            <a:r>
              <a:rPr lang="zh-TW" altLang="en-US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字體：</a:t>
            </a:r>
            <a:r>
              <a:rPr lang="en-US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32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8234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C8135-C242-B23D-4C7B-2BA3A90B7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CCE21E7-CC7D-C416-EFA1-8B4331E63FD7}"/>
              </a:ext>
            </a:extLst>
          </p:cNvPr>
          <p:cNvSpPr txBox="1"/>
          <p:nvPr/>
        </p:nvSpPr>
        <p:spPr>
          <a:xfrm>
            <a:off x="1278194" y="806907"/>
            <a:ext cx="1936955" cy="438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計畫期間</a:t>
            </a: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B262CDE-A03C-56B8-5A55-13AB5FF4FDD6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</a:t>
            </a:r>
            <a:r>
              <a:rPr lang="zh-TW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甘特圖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呈現</a:t>
            </a: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64680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C3D1-17E1-00E4-9AFB-23ED697C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A20F470-CB58-0BE5-68F0-331333DBCCB3}"/>
              </a:ext>
            </a:extLst>
          </p:cNvPr>
          <p:cNvSpPr txBox="1"/>
          <p:nvPr/>
        </p:nvSpPr>
        <p:spPr>
          <a:xfrm>
            <a:off x="1278194" y="806907"/>
            <a:ext cx="3883741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服務方案目的與目標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A897D88-DB3F-82B4-1BE7-36F7AAD6E9EB}"/>
              </a:ext>
            </a:extLst>
          </p:cNvPr>
          <p:cNvSpPr txBox="1"/>
          <p:nvPr/>
        </p:nvSpPr>
        <p:spPr>
          <a:xfrm>
            <a:off x="2246671" y="1809135"/>
            <a:ext cx="7103806" cy="302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en-US" altLang="zh-TW" sz="2800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49350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3C9E2-C2BA-A6AA-2F3F-8A08EDBA4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00074063-7A1E-C524-9CA6-7E18858D2648}"/>
              </a:ext>
            </a:extLst>
          </p:cNvPr>
          <p:cNvSpPr txBox="1"/>
          <p:nvPr/>
        </p:nvSpPr>
        <p:spPr>
          <a:xfrm>
            <a:off x="1278194" y="806907"/>
            <a:ext cx="292018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方案流程圖</a:t>
            </a:r>
            <a:endParaRPr lang="zh-TW" altLang="zh-TW" sz="32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2EC66A8-C72D-F20A-5729-0BC4B7EB7166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以流程圖表呈現</a:t>
            </a: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79908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5690C-08FC-382B-210C-89CEAB0BF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7561A08B-EE16-934E-C666-72B0353DB6B6}"/>
              </a:ext>
            </a:extLst>
          </p:cNvPr>
          <p:cNvSpPr txBox="1"/>
          <p:nvPr/>
        </p:nvSpPr>
        <p:spPr>
          <a:xfrm>
            <a:off x="1278194" y="806907"/>
            <a:ext cx="292018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策略與設計</a:t>
            </a:r>
            <a:endParaRPr lang="zh-TW" altLang="zh-TW" sz="32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4358C8D-AA92-E21A-E181-35319AA7AAED}"/>
              </a:ext>
            </a:extLst>
          </p:cNvPr>
          <p:cNvSpPr txBox="1"/>
          <p:nvPr/>
        </p:nvSpPr>
        <p:spPr>
          <a:xfrm>
            <a:off x="2246671" y="1809135"/>
            <a:ext cx="7103806" cy="154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以圖表或文字呈現皆可</a:t>
            </a: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6945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3DC63-417E-A691-6C9A-EC6FEA975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B0B5850-5629-93FF-7CEB-63B399590C64}"/>
              </a:ext>
            </a:extLst>
          </p:cNvPr>
          <p:cNvSpPr txBox="1"/>
          <p:nvPr/>
        </p:nvSpPr>
        <p:spPr>
          <a:xfrm>
            <a:off x="1278194" y="806907"/>
            <a:ext cx="4975122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zh-TW" sz="32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服務人力規劃與配置</a:t>
            </a:r>
            <a:endParaRPr lang="zh-TW" altLang="zh-TW" sz="32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zh-TW" altLang="zh-TW" sz="32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C083958-476E-0EA3-299B-04A942BCCC44}"/>
              </a:ext>
            </a:extLst>
          </p:cNvPr>
          <p:cNvSpPr txBox="1"/>
          <p:nvPr/>
        </p:nvSpPr>
        <p:spPr>
          <a:xfrm>
            <a:off x="2246671" y="1809135"/>
            <a:ext cx="7103806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500"/>
              </a:lnSpc>
            </a:pP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可以以圖表呈現，若以文字呈現同上述，字體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28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，不超過</a:t>
            </a:r>
            <a:r>
              <a:rPr lang="en-US" alt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</a:t>
            </a:r>
            <a:endParaRPr lang="en-US" alt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>
              <a:lnSpc>
                <a:spcPts val="2500"/>
              </a:lnSpc>
            </a:pP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endParaRPr lang="en-US" altLang="zh-TW" sz="3200" b="1" kern="100" dirty="0">
              <a:solidFill>
                <a:srgbClr val="00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4619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468</Words>
  <Application>Microsoft Office PowerPoint</Application>
  <PresentationFormat>寬螢幕</PresentationFormat>
  <Paragraphs>71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微軟正黑體</vt:lpstr>
      <vt:lpstr>Arial</vt:lpstr>
      <vt:lpstr>Calibri</vt:lpstr>
      <vt:lpstr>Calibri Light</vt:lpstr>
      <vt:lpstr>Times New Roman</vt:lpstr>
      <vt:lpstr>Office 佈景主題</vt:lpstr>
      <vt:lpstr>方案名稱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EDEN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敏菱 王</dc:creator>
  <cp:lastModifiedBy>user</cp:lastModifiedBy>
  <cp:revision>2</cp:revision>
  <dcterms:created xsi:type="dcterms:W3CDTF">2026-03-31T02:57:15Z</dcterms:created>
  <dcterms:modified xsi:type="dcterms:W3CDTF">2026-04-02T09:18:06Z</dcterms:modified>
</cp:coreProperties>
</file>