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6" d="100"/>
          <a:sy n="16" d="100"/>
        </p:scale>
        <p:origin x="2929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34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408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51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80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57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76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760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892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89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2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383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10DD2-A78C-4834-BD7D-3F85D808CE5A}" type="datetimeFigureOut">
              <a:rPr lang="zh-TW" altLang="en-US" smtClean="0"/>
              <a:t>2024/9/12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8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61D1D49F-D7C3-4752-B10B-4661EB580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291" y="2146707"/>
            <a:ext cx="25733931" cy="13398093"/>
          </a:xfrm>
        </p:spPr>
        <p:txBody>
          <a:bodyPr>
            <a:noAutofit/>
          </a:bodyPr>
          <a:lstStyle/>
          <a:p>
            <a:pPr algn="l"/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實習機構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單位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全稱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機構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單位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督導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學校督導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班級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學生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機構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單位</a:t>
            </a: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基本資料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實習內容</a:t>
            </a:r>
            <a:b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lang="zh-TW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實習心得與反思</a:t>
            </a:r>
            <a:endParaRPr lang="zh-TW" altLang="en-US" sz="1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05FB8AA-1A2F-4D28-8BA1-81D46B1FE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523" y="34294419"/>
            <a:ext cx="6480000" cy="6480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623DDBB-351F-4CC1-ABD9-06BB0F499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353" y="34354569"/>
            <a:ext cx="7039763" cy="72000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848904F-6406-4F72-9916-E2E27736C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848" y="37724626"/>
            <a:ext cx="11211516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2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50</Words>
  <Application>Microsoft Office PowerPoint</Application>
  <PresentationFormat>自訂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Calibri Light</vt:lpstr>
      <vt:lpstr>Office 佈景主題</vt:lpstr>
      <vt:lpstr>1.實習機構(單位)全稱 2.機構(單位)督導 3.學校督導 4.班級 5.學生 6.機構(單位)基本資料 7.實習內容 8.實習心得與反思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1.實習機構(單位)全稱 2.機構(單位)督導 3.學校督導 4.班級 5.學生 6.機構(單位)基本資料 7.實習內容 8.實習心得與反思</dc:title>
  <dc:creator>趙芷岑</dc:creator>
  <cp:lastModifiedBy>趙芷岑</cp:lastModifiedBy>
  <cp:revision>2</cp:revision>
  <dcterms:created xsi:type="dcterms:W3CDTF">2024-09-12T06:51:51Z</dcterms:created>
  <dcterms:modified xsi:type="dcterms:W3CDTF">2024-09-12T07:04:39Z</dcterms:modified>
</cp:coreProperties>
</file>