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6" d="100"/>
          <a:sy n="16" d="100"/>
        </p:scale>
        <p:origin x="706" y="1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348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4085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510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5805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257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376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3760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8927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289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82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383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10DD2-A78C-4834-BD7D-3F85D808CE5A}" type="datetimeFigureOut">
              <a:rPr lang="zh-TW" altLang="en-US" smtClean="0"/>
              <a:t>2024/10/8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04DD7-B35A-45F6-833F-71E205573BC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5878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61D1D49F-D7C3-4752-B10B-4661EB580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291" y="2146707"/>
            <a:ext cx="25733931" cy="16884243"/>
          </a:xfrm>
        </p:spPr>
        <p:txBody>
          <a:bodyPr>
            <a:noAutofit/>
          </a:bodyPr>
          <a:lstStyle/>
          <a:p>
            <a:pPr algn="l"/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方案名稱</a:t>
            </a:r>
            <a:b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實習單位</a:t>
            </a:r>
            <a:b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實習單位督導姓名</a:t>
            </a:r>
            <a:b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學校督導老師姓名</a:t>
            </a:r>
            <a:b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5.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學生姓名</a:t>
            </a:r>
            <a:b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6.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執行時間</a:t>
            </a:r>
            <a:b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方案目的</a:t>
            </a:r>
            <a:b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8.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服務策略</a:t>
            </a:r>
            <a:b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9.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服務成效</a:t>
            </a:r>
            <a:b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10.</a:t>
            </a:r>
            <a:r>
              <a:rPr lang="zh-TW" altLang="en-US" sz="12000" kern="100" dirty="0">
                <a:solidFill>
                  <a:srgbClr val="000000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檢討與建議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05FB8AA-1A2F-4D28-8BA1-81D46B1FE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523" y="34294419"/>
            <a:ext cx="6480000" cy="64800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623DDBB-351F-4CC1-ABD9-06BB0F4997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3353" y="34354569"/>
            <a:ext cx="7039763" cy="720000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7848904F-6406-4F72-9916-E2E27736C0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848" y="37724626"/>
            <a:ext cx="11211516" cy="29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25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53</Words>
  <Application>Microsoft Office PowerPoint</Application>
  <PresentationFormat>自訂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標楷體</vt:lpstr>
      <vt:lpstr>Arial</vt:lpstr>
      <vt:lpstr>Calibri</vt:lpstr>
      <vt:lpstr>Calibri Light</vt:lpstr>
      <vt:lpstr>Office 佈景主題</vt:lpstr>
      <vt:lpstr>1.方案名稱 2.實習單位 3.實習單位督導姓名 4.學校督導老師姓名 5.學生姓名 6.執行時間 7.方案目的 8.服務策略 9.服務成效 10.檢討與建議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1.實習機構(單位)全稱 2.機構(單位)督導 3.學校督導 4.班級 5.學生 6.機構(單位)基本資料 7.實習內容 8.實習心得與反思</dc:title>
  <dc:creator>趙芷岑</dc:creator>
  <cp:lastModifiedBy>趙芷岑</cp:lastModifiedBy>
  <cp:revision>4</cp:revision>
  <dcterms:created xsi:type="dcterms:W3CDTF">2024-09-12T06:51:51Z</dcterms:created>
  <dcterms:modified xsi:type="dcterms:W3CDTF">2024-10-08T08:32:45Z</dcterms:modified>
</cp:coreProperties>
</file>