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0240288" cy="39960550"/>
  <p:notesSz cx="6735763" cy="9869488"/>
  <p:embeddedFontLst>
    <p:embeddedFont>
      <p:font typeface="Century Gothic" panose="020B0502020202020204" pitchFamily="34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2586">
          <p15:clr>
            <a:srgbClr val="A4A3A4"/>
          </p15:clr>
        </p15:guide>
        <p15:guide id="2" pos="9525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1" roundtripDataSignature="AMtx7mgOrAQDBtqMdEeSQFc0l2PODJr8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9" d="100"/>
          <a:sy n="19" d="100"/>
        </p:scale>
        <p:origin x="3012" y="54"/>
      </p:cViewPr>
      <p:guideLst>
        <p:guide orient="horz" pos="12586"/>
        <p:guide pos="952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customschemas.google.com/relationships/presentationmetadata" Target="meta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4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22825" y="740200"/>
            <a:ext cx="4490700" cy="3701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3575" y="4688000"/>
            <a:ext cx="5388600" cy="4441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:notes"/>
          <p:cNvSpPr txBox="1">
            <a:spLocks noGrp="1"/>
          </p:cNvSpPr>
          <p:nvPr>
            <p:ph type="body" idx="1"/>
          </p:nvPr>
        </p:nvSpPr>
        <p:spPr>
          <a:xfrm>
            <a:off x="673575" y="4688000"/>
            <a:ext cx="5388600" cy="4441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2" name="Google Shape;23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66913" y="739775"/>
            <a:ext cx="2801937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TITLE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21" descr="\\DROBO-FS\QuickDrops\JB\PPTX NG\Droplets\LightingOverlay.png"/>
          <p:cNvPicPr preferRelativeResize="0"/>
          <p:nvPr/>
        </p:nvPicPr>
        <p:blipFill rotWithShape="1">
          <a:blip r:embed="rId2">
            <a:alphaModFix amt="30000"/>
          </a:blip>
          <a:srcRect/>
          <a:stretch/>
        </p:blipFill>
        <p:spPr>
          <a:xfrm>
            <a:off x="3" y="-3"/>
            <a:ext cx="30240295" cy="399605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" name="Google Shape;54;p21"/>
          <p:cNvGrpSpPr/>
          <p:nvPr/>
        </p:nvGrpSpPr>
        <p:grpSpPr>
          <a:xfrm>
            <a:off x="2" y="3"/>
            <a:ext cx="7623076" cy="39960556"/>
            <a:chOff x="0" y="0"/>
            <a:chExt cx="2305051" cy="6858001"/>
          </a:xfrm>
        </p:grpSpPr>
        <p:sp>
          <p:nvSpPr>
            <p:cNvPr id="55" name="Google Shape;55;p21"/>
            <p:cNvSpPr/>
            <p:nvPr/>
          </p:nvSpPr>
          <p:spPr>
            <a:xfrm>
              <a:off x="1209675" y="4763"/>
              <a:ext cx="23813" cy="2181225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1"/>
            <p:cNvSpPr/>
            <p:nvPr/>
          </p:nvSpPr>
          <p:spPr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1"/>
            <p:cNvSpPr/>
            <p:nvPr/>
          </p:nvSpPr>
          <p:spPr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1"/>
            <p:cNvSpPr/>
            <p:nvPr/>
          </p:nvSpPr>
          <p:spPr>
            <a:xfrm>
              <a:off x="414338" y="9525"/>
              <a:ext cx="28575" cy="4481513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1"/>
            <p:cNvSpPr/>
            <p:nvPr/>
          </p:nvSpPr>
          <p:spPr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1"/>
            <p:cNvSpPr/>
            <p:nvPr/>
          </p:nvSpPr>
          <p:spPr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l" t="t" r="r" b="b"/>
              <a:pathLst>
                <a:path w="96" h="572" extrusionOk="0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61" name="Google Shape;61;p21"/>
            <p:cNvSpPr/>
            <p:nvPr/>
          </p:nvSpPr>
          <p:spPr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l" t="t" r="r" b="b"/>
              <a:pathLst>
                <a:path w="237" h="1135" extrusionOk="0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62" name="Google Shape;62;p21"/>
            <p:cNvSpPr/>
            <p:nvPr/>
          </p:nvSpPr>
          <p:spPr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1"/>
            <p:cNvSpPr/>
            <p:nvPr/>
          </p:nvSpPr>
          <p:spPr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l" t="t" r="r" b="b"/>
              <a:pathLst>
                <a:path w="234" h="898" extrusionOk="0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64" name="Google Shape;64;p21"/>
            <p:cNvSpPr/>
            <p:nvPr/>
          </p:nvSpPr>
          <p:spPr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l" t="t" r="r" b="b"/>
              <a:pathLst>
                <a:path w="96" h="575" extrusionOk="0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65" name="Google Shape;65;p21"/>
            <p:cNvSpPr/>
            <p:nvPr/>
          </p:nvSpPr>
          <p:spPr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1"/>
            <p:cNvSpPr/>
            <p:nvPr/>
          </p:nvSpPr>
          <p:spPr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1"/>
            <p:cNvSpPr/>
            <p:nvPr/>
          </p:nvSpPr>
          <p:spPr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l" t="t" r="r" b="b"/>
              <a:pathLst>
                <a:path w="264" h="329" extrusionOk="0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68" name="Google Shape;68;p21"/>
            <p:cNvSpPr/>
            <p:nvPr/>
          </p:nvSpPr>
          <p:spPr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l" t="t" r="r" b="b"/>
              <a:pathLst>
                <a:path w="34" h="31" extrusionOk="0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1"/>
            <p:cNvSpPr/>
            <p:nvPr/>
          </p:nvSpPr>
          <p:spPr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l" t="t" r="r" b="b"/>
              <a:pathLst>
                <a:path w="96" h="572" extrusionOk="0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70" name="Google Shape;70;p21"/>
            <p:cNvSpPr/>
            <p:nvPr/>
          </p:nvSpPr>
          <p:spPr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1"/>
            <p:cNvSpPr/>
            <p:nvPr/>
          </p:nvSpPr>
          <p:spPr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1"/>
            <p:cNvSpPr/>
            <p:nvPr/>
          </p:nvSpPr>
          <p:spPr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l" t="t" r="r" b="b"/>
              <a:pathLst>
                <a:path w="213" h="766" extrusionOk="0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73" name="Google Shape;73;p21"/>
            <p:cNvSpPr/>
            <p:nvPr/>
          </p:nvSpPr>
          <p:spPr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l" t="t" r="r" b="b"/>
              <a:pathLst>
                <a:path w="33" h="33" extrusionOk="0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1"/>
            <p:cNvSpPr/>
            <p:nvPr/>
          </p:nvSpPr>
          <p:spPr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1"/>
            <p:cNvSpPr/>
            <p:nvPr/>
          </p:nvSpPr>
          <p:spPr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l" t="t" r="r" b="b"/>
              <a:pathLst>
                <a:path w="84" h="168" extrusionOk="0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76" name="Google Shape;76;p21"/>
            <p:cNvSpPr/>
            <p:nvPr/>
          </p:nvSpPr>
          <p:spPr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1"/>
            <p:cNvSpPr/>
            <p:nvPr/>
          </p:nvSpPr>
          <p:spPr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l" t="t" r="r" b="b"/>
              <a:pathLst>
                <a:path w="84" h="170" extrusionOk="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78" name="Google Shape;78;p21"/>
            <p:cNvSpPr/>
            <p:nvPr/>
          </p:nvSpPr>
          <p:spPr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1"/>
            <p:cNvSpPr/>
            <p:nvPr/>
          </p:nvSpPr>
          <p:spPr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l" t="t" r="r" b="b"/>
              <a:pathLst>
                <a:path w="195" h="982" extrusionOk="0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80" name="Google Shape;80;p21"/>
            <p:cNvSpPr/>
            <p:nvPr/>
          </p:nvSpPr>
          <p:spPr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1"/>
            <p:cNvSpPr/>
            <p:nvPr/>
          </p:nvSpPr>
          <p:spPr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l" t="t" r="r" b="b"/>
              <a:pathLst>
                <a:path w="192" h="1120" extrusionOk="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82" name="Google Shape;82;p21"/>
            <p:cNvSpPr/>
            <p:nvPr/>
          </p:nvSpPr>
          <p:spPr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1"/>
            <p:cNvSpPr/>
            <p:nvPr/>
          </p:nvSpPr>
          <p:spPr>
            <a:xfrm>
              <a:off x="642938" y="6610350"/>
              <a:ext cx="23813" cy="242888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1"/>
            <p:cNvSpPr/>
            <p:nvPr/>
          </p:nvSpPr>
          <p:spPr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1"/>
            <p:cNvSpPr/>
            <p:nvPr/>
          </p:nvSpPr>
          <p:spPr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l" t="t" r="r" b="b"/>
              <a:pathLst>
                <a:path w="120" h="291" extrusionOk="0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86" name="Google Shape;86;p21"/>
            <p:cNvSpPr/>
            <p:nvPr/>
          </p:nvSpPr>
          <p:spPr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l" t="t" r="r" b="b"/>
              <a:pathLst>
                <a:path w="135" h="476" extrusionOk="0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87" name="Google Shape;87;p21"/>
            <p:cNvSpPr/>
            <p:nvPr/>
          </p:nvSpPr>
          <p:spPr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l" t="t" r="r" b="b"/>
              <a:pathLst>
                <a:path w="35" h="34" extrusionOk="0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1"/>
            <p:cNvSpPr/>
            <p:nvPr/>
          </p:nvSpPr>
          <p:spPr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l" t="t" r="r" b="b"/>
              <a:pathLst>
                <a:path w="402" h="2536" extrusionOk="0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89" name="Google Shape;89;p21"/>
            <p:cNvSpPr/>
            <p:nvPr/>
          </p:nvSpPr>
          <p:spPr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l" t="t" r="r" b="b"/>
              <a:pathLst>
                <a:path w="90" h="300" extrusionOk="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90" name="Google Shape;90;p21"/>
            <p:cNvSpPr/>
            <p:nvPr/>
          </p:nvSpPr>
          <p:spPr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l" t="t" r="r" b="b"/>
              <a:pathLst>
                <a:path w="23" h="23" extrusionOk="0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1"/>
            <p:cNvSpPr/>
            <p:nvPr/>
          </p:nvSpPr>
          <p:spPr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l" t="t" r="r" b="b"/>
              <a:pathLst>
                <a:path w="90" h="299" extrusionOk="0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92" name="Google Shape;92;p21"/>
            <p:cNvSpPr/>
            <p:nvPr/>
          </p:nvSpPr>
          <p:spPr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l" t="t" r="r" b="b"/>
              <a:pathLst>
                <a:path w="23" h="23" extrusionOk="0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1"/>
            <p:cNvSpPr/>
            <p:nvPr/>
          </p:nvSpPr>
          <p:spPr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l" t="t" r="r" b="b"/>
              <a:pathLst>
                <a:path w="72" h="285" extrusionOk="0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94" name="Google Shape;94;p21"/>
            <p:cNvSpPr/>
            <p:nvPr/>
          </p:nvSpPr>
          <p:spPr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l" t="t" r="r" b="b"/>
              <a:pathLst>
                <a:path w="23" h="23" extrusionOk="0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1"/>
            <p:cNvSpPr/>
            <p:nvPr/>
          </p:nvSpPr>
          <p:spPr>
            <a:xfrm>
              <a:off x="1228725" y="4662488"/>
              <a:ext cx="23813" cy="2181225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1"/>
            <p:cNvSpPr/>
            <p:nvPr/>
          </p:nvSpPr>
          <p:spPr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l" t="t" r="r" b="b"/>
              <a:pathLst>
                <a:path w="234" h="1135" extrusionOk="0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97" name="Google Shape;97;p21"/>
            <p:cNvSpPr/>
            <p:nvPr/>
          </p:nvSpPr>
          <p:spPr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1"/>
            <p:cNvSpPr/>
            <p:nvPr/>
          </p:nvSpPr>
          <p:spPr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l" t="t" r="r" b="b"/>
              <a:pathLst>
                <a:path w="219" h="1802" extrusionOk="0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99" name="Google Shape;99;p21"/>
            <p:cNvSpPr/>
            <p:nvPr/>
          </p:nvSpPr>
          <p:spPr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1"/>
            <p:cNvSpPr/>
            <p:nvPr/>
          </p:nvSpPr>
          <p:spPr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1"/>
            <p:cNvSpPr/>
            <p:nvPr/>
          </p:nvSpPr>
          <p:spPr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l" t="t" r="r" b="b"/>
              <a:pathLst>
                <a:path w="234" h="898" extrusionOk="0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02" name="Google Shape;102;p21"/>
            <p:cNvSpPr/>
            <p:nvPr/>
          </p:nvSpPr>
          <p:spPr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l" t="t" r="r" b="b"/>
              <a:pathLst>
                <a:path w="96" h="575" extrusionOk="0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03" name="Google Shape;103;p21"/>
            <p:cNvSpPr/>
            <p:nvPr/>
          </p:nvSpPr>
          <p:spPr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1"/>
            <p:cNvSpPr/>
            <p:nvPr/>
          </p:nvSpPr>
          <p:spPr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1"/>
            <p:cNvSpPr/>
            <p:nvPr/>
          </p:nvSpPr>
          <p:spPr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l" t="t" r="r" b="b"/>
              <a:pathLst>
                <a:path w="264" h="332" extrusionOk="0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06" name="Google Shape;106;p21"/>
            <p:cNvSpPr/>
            <p:nvPr/>
          </p:nvSpPr>
          <p:spPr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l" t="t" r="r" b="b"/>
              <a:pathLst>
                <a:path w="33" h="31" extrusionOk="0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1"/>
            <p:cNvSpPr/>
            <p:nvPr/>
          </p:nvSpPr>
          <p:spPr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l" t="t" r="r" b="b"/>
              <a:pathLst>
                <a:path w="147" h="3215" extrusionOk="0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08" name="Google Shape;108;p21"/>
            <p:cNvSpPr/>
            <p:nvPr/>
          </p:nvSpPr>
          <p:spPr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l" t="t" r="r" b="b"/>
              <a:pathLst>
                <a:path w="39" h="39" extrusionOk="0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" name="Google Shape;109;p21"/>
          <p:cNvSpPr txBox="1">
            <a:spLocks noGrp="1"/>
          </p:cNvSpPr>
          <p:nvPr>
            <p:ph type="ctrTitle"/>
          </p:nvPr>
        </p:nvSpPr>
        <p:spPr>
          <a:xfrm>
            <a:off x="6284313" y="6539843"/>
            <a:ext cx="21806082" cy="13912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874"/>
              <a:buFont typeface="Twentieth Century"/>
              <a:buNone/>
              <a:defRPr sz="15874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subTitle" idx="1"/>
          </p:nvPr>
        </p:nvSpPr>
        <p:spPr>
          <a:xfrm>
            <a:off x="6284313" y="20988542"/>
            <a:ext cx="21806082" cy="9647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2"/>
              </a:buClr>
              <a:buSzPts val="8268"/>
              <a:buNone/>
              <a:defRPr sz="6614" cap="none">
                <a:solidFill>
                  <a:schemeClr val="lt2"/>
                </a:solidFill>
              </a:defRPr>
            </a:lvl1pPr>
            <a:lvl2pPr lvl="1" algn="ctr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8268"/>
              <a:buNone/>
              <a:defRPr sz="6614"/>
            </a:lvl2pPr>
            <a:lvl3pPr lvl="2" algn="ctr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7441"/>
              <a:buNone/>
              <a:defRPr sz="5953"/>
            </a:lvl3pPr>
            <a:lvl4pPr lvl="3" algn="ctr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/>
            </a:lvl4pPr>
            <a:lvl5pPr lvl="4" algn="ctr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/>
            </a:lvl5pPr>
            <a:lvl6pPr lvl="5" algn="ctr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/>
            </a:lvl6pPr>
            <a:lvl7pPr lvl="6" algn="ctr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/>
            </a:lvl7pPr>
            <a:lvl8pPr lvl="7" algn="ctr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/>
            </a:lvl8pPr>
            <a:lvl9pPr lvl="8" algn="ctr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/>
            </a:lvl9pPr>
          </a:lstStyle>
          <a:p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dt" idx="10"/>
          </p:nvPr>
        </p:nvSpPr>
        <p:spPr>
          <a:xfrm>
            <a:off x="19184764" y="31524449"/>
            <a:ext cx="6804065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1"/>
          <p:cNvSpPr txBox="1">
            <a:spLocks noGrp="1"/>
          </p:cNvSpPr>
          <p:nvPr>
            <p:ph type="ftr" idx="11"/>
          </p:nvPr>
        </p:nvSpPr>
        <p:spPr>
          <a:xfrm>
            <a:off x="6284310" y="31524449"/>
            <a:ext cx="12711454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sldNum" idx="12"/>
          </p:nvPr>
        </p:nvSpPr>
        <p:spPr>
          <a:xfrm>
            <a:off x="26177836" y="31524437"/>
            <a:ext cx="1912563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全景圖片 (含輔助字幕)">
  <p:cSld name="全景圖片 (含輔助字幕)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0"/>
          <p:cNvSpPr txBox="1">
            <a:spLocks noGrp="1"/>
          </p:cNvSpPr>
          <p:nvPr>
            <p:ph type="title"/>
          </p:nvPr>
        </p:nvSpPr>
        <p:spPr>
          <a:xfrm>
            <a:off x="2831085" y="25082648"/>
            <a:ext cx="24585996" cy="4774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83"/>
              <a:buFont typeface="Twentieth Century"/>
              <a:buNone/>
              <a:defRPr sz="10583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30"/>
          <p:cNvSpPr>
            <a:spLocks noGrp="1"/>
          </p:cNvSpPr>
          <p:nvPr>
            <p:ph type="pic" idx="2"/>
          </p:nvPr>
        </p:nvSpPr>
        <p:spPr>
          <a:xfrm>
            <a:off x="2831085" y="3533554"/>
            <a:ext cx="24585996" cy="19227318"/>
          </a:xfrm>
          <a:prstGeom prst="round2DiagRect">
            <a:avLst>
              <a:gd name="adj1" fmla="val 5101"/>
              <a:gd name="adj2" fmla="val 0"/>
            </a:avLst>
          </a:prstGeom>
          <a:noFill/>
          <a:ln w="19050" cap="sq" cmpd="sng">
            <a:solidFill>
              <a:srgbClr val="B3FFFF">
                <a:alpha val="60000"/>
              </a:srgbClr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dist="38100" dir="5400000" algn="t" rotWithShape="0">
              <a:srgbClr val="000000">
                <a:alpha val="40000"/>
              </a:srgbClr>
            </a:outerShdw>
          </a:effectLst>
        </p:spPr>
      </p:sp>
      <p:sp>
        <p:nvSpPr>
          <p:cNvPr id="168" name="Google Shape;168;p30"/>
          <p:cNvSpPr txBox="1">
            <a:spLocks noGrp="1"/>
          </p:cNvSpPr>
          <p:nvPr>
            <p:ph type="body" idx="1"/>
          </p:nvPr>
        </p:nvSpPr>
        <p:spPr>
          <a:xfrm>
            <a:off x="2830973" y="29856906"/>
            <a:ext cx="24582285" cy="3976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/>
            </a:lvl1pPr>
            <a:lvl2pPr marL="914400" lvl="1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5788"/>
              <a:buNone/>
              <a:defRPr sz="4630"/>
            </a:lvl2pPr>
            <a:lvl3pPr marL="1371600" lvl="2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961"/>
              <a:buNone/>
              <a:defRPr sz="3968"/>
            </a:lvl3pPr>
            <a:lvl4pPr marL="1828800" lvl="3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4pPr>
            <a:lvl5pPr marL="2286000" lvl="4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5pPr>
            <a:lvl6pPr marL="2743200" lvl="5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6pPr>
            <a:lvl7pPr marL="3200400" lvl="6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7pPr>
            <a:lvl8pPr marL="3657600" lvl="7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8pPr>
            <a:lvl9pPr marL="4114800" lvl="8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9pPr>
          </a:lstStyle>
          <a:p>
            <a:endParaRPr/>
          </a:p>
        </p:txBody>
      </p:sp>
      <p:sp>
        <p:nvSpPr>
          <p:cNvPr id="169" name="Google Shape;169;p30"/>
          <p:cNvSpPr txBox="1">
            <a:spLocks noGrp="1"/>
          </p:cNvSpPr>
          <p:nvPr>
            <p:ph type="dt" idx="10"/>
          </p:nvPr>
        </p:nvSpPr>
        <p:spPr>
          <a:xfrm>
            <a:off x="18495690" y="34280987"/>
            <a:ext cx="6804065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30"/>
          <p:cNvSpPr txBox="1">
            <a:spLocks noGrp="1"/>
          </p:cNvSpPr>
          <p:nvPr>
            <p:ph type="ftr" idx="11"/>
          </p:nvPr>
        </p:nvSpPr>
        <p:spPr>
          <a:xfrm>
            <a:off x="2831088" y="34280981"/>
            <a:ext cx="15475600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30"/>
          <p:cNvSpPr txBox="1">
            <a:spLocks noGrp="1"/>
          </p:cNvSpPr>
          <p:nvPr>
            <p:ph type="sldNum" idx="12"/>
          </p:nvPr>
        </p:nvSpPr>
        <p:spPr>
          <a:xfrm>
            <a:off x="25488758" y="34280975"/>
            <a:ext cx="1912563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與輔助字幕">
  <p:cSld name="標題與輔助字幕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1"/>
          <p:cNvSpPr txBox="1">
            <a:spLocks noGrp="1"/>
          </p:cNvSpPr>
          <p:nvPr>
            <p:ph type="title"/>
          </p:nvPr>
        </p:nvSpPr>
        <p:spPr>
          <a:xfrm>
            <a:off x="2831200" y="3552049"/>
            <a:ext cx="24570122" cy="19980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906"/>
              <a:buFont typeface="Twentieth Century"/>
              <a:buNone/>
              <a:defRPr sz="11906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31"/>
          <p:cNvSpPr txBox="1">
            <a:spLocks noGrp="1"/>
          </p:cNvSpPr>
          <p:nvPr>
            <p:ph type="body" idx="1"/>
          </p:nvPr>
        </p:nvSpPr>
        <p:spPr>
          <a:xfrm>
            <a:off x="2831085" y="25752357"/>
            <a:ext cx="24566411" cy="7992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7441"/>
              <a:buNone/>
              <a:defRPr sz="5953"/>
            </a:lvl1pPr>
            <a:lvl2pPr marL="914400" lvl="1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5788"/>
              <a:buNone/>
              <a:defRPr sz="4630"/>
            </a:lvl2pPr>
            <a:lvl3pPr marL="1371600" lvl="2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961"/>
              <a:buNone/>
              <a:defRPr sz="3968"/>
            </a:lvl3pPr>
            <a:lvl4pPr marL="1828800" lvl="3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4pPr>
            <a:lvl5pPr marL="2286000" lvl="4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5pPr>
            <a:lvl6pPr marL="2743200" lvl="5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6pPr>
            <a:lvl7pPr marL="3200400" lvl="6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7pPr>
            <a:lvl8pPr marL="3657600" lvl="7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8pPr>
            <a:lvl9pPr marL="4114800" lvl="8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9pPr>
          </a:lstStyle>
          <a:p>
            <a:endParaRPr/>
          </a:p>
        </p:txBody>
      </p:sp>
      <p:sp>
        <p:nvSpPr>
          <p:cNvPr id="175" name="Google Shape;175;p31"/>
          <p:cNvSpPr txBox="1">
            <a:spLocks noGrp="1"/>
          </p:cNvSpPr>
          <p:nvPr>
            <p:ph type="dt" idx="10"/>
          </p:nvPr>
        </p:nvSpPr>
        <p:spPr>
          <a:xfrm>
            <a:off x="18495690" y="34280987"/>
            <a:ext cx="6804065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31"/>
          <p:cNvSpPr txBox="1">
            <a:spLocks noGrp="1"/>
          </p:cNvSpPr>
          <p:nvPr>
            <p:ph type="ftr" idx="11"/>
          </p:nvPr>
        </p:nvSpPr>
        <p:spPr>
          <a:xfrm>
            <a:off x="2831088" y="34280981"/>
            <a:ext cx="15475600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31"/>
          <p:cNvSpPr txBox="1">
            <a:spLocks noGrp="1"/>
          </p:cNvSpPr>
          <p:nvPr>
            <p:ph type="sldNum" idx="12"/>
          </p:nvPr>
        </p:nvSpPr>
        <p:spPr>
          <a:xfrm>
            <a:off x="25488758" y="34280975"/>
            <a:ext cx="1912563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引述 (含輔助字幕)">
  <p:cSld name="引述 (含輔助字幕)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2"/>
          <p:cNvSpPr txBox="1">
            <a:spLocks noGrp="1"/>
          </p:cNvSpPr>
          <p:nvPr>
            <p:ph type="title"/>
          </p:nvPr>
        </p:nvSpPr>
        <p:spPr>
          <a:xfrm>
            <a:off x="3587095" y="3552052"/>
            <a:ext cx="23073975" cy="16014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906"/>
              <a:buFont typeface="Twentieth Century"/>
              <a:buNone/>
              <a:defRPr sz="11906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32"/>
          <p:cNvSpPr txBox="1">
            <a:spLocks noGrp="1"/>
          </p:cNvSpPr>
          <p:nvPr>
            <p:ph type="body" idx="1"/>
          </p:nvPr>
        </p:nvSpPr>
        <p:spPr>
          <a:xfrm>
            <a:off x="4267783" y="19610602"/>
            <a:ext cx="21708664" cy="3198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5788"/>
              <a:buNone/>
              <a:defRPr sz="4630"/>
            </a:lvl1pPr>
            <a:lvl2pPr marL="914400" lvl="1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5788"/>
              <a:buNone/>
              <a:defRPr sz="4630"/>
            </a:lvl2pPr>
            <a:lvl3pPr marL="1371600" lvl="2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961"/>
              <a:buNone/>
              <a:defRPr sz="3968"/>
            </a:lvl3pPr>
            <a:lvl4pPr marL="1828800" lvl="3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4pPr>
            <a:lvl5pPr marL="2286000" lvl="4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5pPr>
            <a:lvl6pPr marL="2743200" lvl="5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6pPr>
            <a:lvl7pPr marL="3200400" lvl="6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7pPr>
            <a:lvl8pPr marL="3657600" lvl="7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8pPr>
            <a:lvl9pPr marL="4114800" lvl="8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9pPr>
          </a:lstStyle>
          <a:p>
            <a:endParaRPr/>
          </a:p>
        </p:txBody>
      </p:sp>
      <p:sp>
        <p:nvSpPr>
          <p:cNvPr id="181" name="Google Shape;181;p32"/>
          <p:cNvSpPr txBox="1">
            <a:spLocks noGrp="1"/>
          </p:cNvSpPr>
          <p:nvPr>
            <p:ph type="body" idx="2"/>
          </p:nvPr>
        </p:nvSpPr>
        <p:spPr>
          <a:xfrm>
            <a:off x="2831085" y="25113259"/>
            <a:ext cx="24570241" cy="867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7441"/>
              <a:buNone/>
              <a:defRPr sz="5953"/>
            </a:lvl1pPr>
            <a:lvl2pPr marL="914400" lvl="1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5788"/>
              <a:buNone/>
              <a:defRPr sz="4630"/>
            </a:lvl2pPr>
            <a:lvl3pPr marL="1371600" lvl="2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961"/>
              <a:buNone/>
              <a:defRPr sz="3968"/>
            </a:lvl3pPr>
            <a:lvl4pPr marL="1828800" lvl="3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4pPr>
            <a:lvl5pPr marL="2286000" lvl="4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5pPr>
            <a:lvl6pPr marL="2743200" lvl="5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6pPr>
            <a:lvl7pPr marL="3200400" lvl="6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7pPr>
            <a:lvl8pPr marL="3657600" lvl="7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8pPr>
            <a:lvl9pPr marL="4114800" lvl="8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9pPr>
          </a:lstStyle>
          <a:p>
            <a:endParaRPr/>
          </a:p>
        </p:txBody>
      </p:sp>
      <p:sp>
        <p:nvSpPr>
          <p:cNvPr id="182" name="Google Shape;182;p32"/>
          <p:cNvSpPr txBox="1">
            <a:spLocks noGrp="1"/>
          </p:cNvSpPr>
          <p:nvPr>
            <p:ph type="dt" idx="10"/>
          </p:nvPr>
        </p:nvSpPr>
        <p:spPr>
          <a:xfrm>
            <a:off x="18495690" y="34280987"/>
            <a:ext cx="6804065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32"/>
          <p:cNvSpPr txBox="1">
            <a:spLocks noGrp="1"/>
          </p:cNvSpPr>
          <p:nvPr>
            <p:ph type="ftr" idx="11"/>
          </p:nvPr>
        </p:nvSpPr>
        <p:spPr>
          <a:xfrm>
            <a:off x="2831088" y="34280981"/>
            <a:ext cx="15475600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32"/>
          <p:cNvSpPr txBox="1">
            <a:spLocks noGrp="1"/>
          </p:cNvSpPr>
          <p:nvPr>
            <p:ph type="sldNum" idx="12"/>
          </p:nvPr>
        </p:nvSpPr>
        <p:spPr>
          <a:xfrm>
            <a:off x="25488758" y="34280975"/>
            <a:ext cx="1912563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5" name="Google Shape;185;p32"/>
          <p:cNvSpPr txBox="1"/>
          <p:nvPr/>
        </p:nvSpPr>
        <p:spPr>
          <a:xfrm>
            <a:off x="2303669" y="4186348"/>
            <a:ext cx="1512014" cy="340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2400" tIns="151200" rIns="302400" bIns="1512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457"/>
              <a:buFont typeface="Twentieth Century"/>
              <a:buNone/>
            </a:pPr>
            <a:r>
              <a:rPr lang="en-US" sz="26457" b="0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“</a:t>
            </a:r>
            <a:endParaRPr/>
          </a:p>
        </p:txBody>
      </p:sp>
      <p:sp>
        <p:nvSpPr>
          <p:cNvPr id="186" name="Google Shape;186;p32"/>
          <p:cNvSpPr txBox="1"/>
          <p:nvPr/>
        </p:nvSpPr>
        <p:spPr>
          <a:xfrm>
            <a:off x="25853307" y="16111082"/>
            <a:ext cx="1512014" cy="340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2400" tIns="151200" rIns="302400" bIns="1512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457"/>
              <a:buFont typeface="Twentieth Century"/>
              <a:buNone/>
            </a:pPr>
            <a:r>
              <a:rPr lang="en-US" sz="26457" b="0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名片">
  <p:cSld name="名片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3"/>
          <p:cNvSpPr txBox="1">
            <a:spLocks noGrp="1"/>
          </p:cNvSpPr>
          <p:nvPr>
            <p:ph type="title"/>
          </p:nvPr>
        </p:nvSpPr>
        <p:spPr>
          <a:xfrm>
            <a:off x="2831087" y="12434750"/>
            <a:ext cx="24570237" cy="14636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906"/>
              <a:buFont typeface="Twentieth Century"/>
              <a:buNone/>
              <a:defRPr sz="11906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33"/>
          <p:cNvSpPr txBox="1">
            <a:spLocks noGrp="1"/>
          </p:cNvSpPr>
          <p:nvPr>
            <p:ph type="body" idx="1"/>
          </p:nvPr>
        </p:nvSpPr>
        <p:spPr>
          <a:xfrm>
            <a:off x="2830971" y="27139465"/>
            <a:ext cx="24566527" cy="6646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7441"/>
              <a:buNone/>
              <a:defRPr sz="5953"/>
            </a:lvl1pPr>
            <a:lvl2pPr marL="914400" lvl="1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5788"/>
              <a:buNone/>
              <a:defRPr sz="4630"/>
            </a:lvl2pPr>
            <a:lvl3pPr marL="1371600" lvl="2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961"/>
              <a:buNone/>
              <a:defRPr sz="3968"/>
            </a:lvl3pPr>
            <a:lvl4pPr marL="1828800" lvl="3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4pPr>
            <a:lvl5pPr marL="2286000" lvl="4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5pPr>
            <a:lvl6pPr marL="2743200" lvl="5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6pPr>
            <a:lvl7pPr marL="3200400" lvl="6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7pPr>
            <a:lvl8pPr marL="3657600" lvl="7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8pPr>
            <a:lvl9pPr marL="4114800" lvl="8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9pPr>
          </a:lstStyle>
          <a:p>
            <a:endParaRPr/>
          </a:p>
        </p:txBody>
      </p:sp>
      <p:sp>
        <p:nvSpPr>
          <p:cNvPr id="190" name="Google Shape;190;p33"/>
          <p:cNvSpPr txBox="1">
            <a:spLocks noGrp="1"/>
          </p:cNvSpPr>
          <p:nvPr>
            <p:ph type="dt" idx="10"/>
          </p:nvPr>
        </p:nvSpPr>
        <p:spPr>
          <a:xfrm>
            <a:off x="18495690" y="34280987"/>
            <a:ext cx="6804065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33"/>
          <p:cNvSpPr txBox="1">
            <a:spLocks noGrp="1"/>
          </p:cNvSpPr>
          <p:nvPr>
            <p:ph type="ftr" idx="11"/>
          </p:nvPr>
        </p:nvSpPr>
        <p:spPr>
          <a:xfrm>
            <a:off x="2831088" y="34280981"/>
            <a:ext cx="15475600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33"/>
          <p:cNvSpPr txBox="1">
            <a:spLocks noGrp="1"/>
          </p:cNvSpPr>
          <p:nvPr>
            <p:ph type="sldNum" idx="12"/>
          </p:nvPr>
        </p:nvSpPr>
        <p:spPr>
          <a:xfrm>
            <a:off x="25488758" y="34280975"/>
            <a:ext cx="1912563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欄">
  <p:cSld name="3 欄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4"/>
          <p:cNvSpPr txBox="1">
            <a:spLocks noGrp="1"/>
          </p:cNvSpPr>
          <p:nvPr>
            <p:ph type="title"/>
          </p:nvPr>
        </p:nvSpPr>
        <p:spPr>
          <a:xfrm>
            <a:off x="2831093" y="3552049"/>
            <a:ext cx="24570231" cy="1110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34"/>
          <p:cNvSpPr txBox="1">
            <a:spLocks noGrp="1"/>
          </p:cNvSpPr>
          <p:nvPr>
            <p:ph type="body" idx="1"/>
          </p:nvPr>
        </p:nvSpPr>
        <p:spPr>
          <a:xfrm>
            <a:off x="2831085" y="15583700"/>
            <a:ext cx="7929391" cy="3996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8268"/>
              <a:buNone/>
              <a:defRPr sz="6614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8268"/>
              <a:buNone/>
              <a:defRPr sz="6614" b="1"/>
            </a:lvl2pPr>
            <a:lvl3pPr marL="1371600" lvl="2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7441"/>
              <a:buNone/>
              <a:defRPr sz="5953" b="1"/>
            </a:lvl3pPr>
            <a:lvl4pPr marL="1828800" lvl="3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4pPr>
            <a:lvl5pPr marL="2286000" lvl="4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5pPr>
            <a:lvl6pPr marL="2743200" lvl="5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6pPr>
            <a:lvl7pPr marL="3200400" lvl="6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7pPr>
            <a:lvl8pPr marL="3657600" lvl="7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8pPr>
            <a:lvl9pPr marL="4114800" lvl="8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9pPr>
          </a:lstStyle>
          <a:p>
            <a:endParaRPr/>
          </a:p>
        </p:txBody>
      </p:sp>
      <p:sp>
        <p:nvSpPr>
          <p:cNvPr id="196" name="Google Shape;196;p34"/>
          <p:cNvSpPr txBox="1">
            <a:spLocks noGrp="1"/>
          </p:cNvSpPr>
          <p:nvPr>
            <p:ph type="body" idx="2"/>
          </p:nvPr>
        </p:nvSpPr>
        <p:spPr>
          <a:xfrm>
            <a:off x="2831088" y="19579755"/>
            <a:ext cx="7925284" cy="14164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5788"/>
              <a:buNone/>
              <a:defRPr sz="4630"/>
            </a:lvl1pPr>
            <a:lvl2pPr marL="914400" lvl="1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961"/>
              <a:buNone/>
              <a:defRPr sz="3968"/>
            </a:lvl2pPr>
            <a:lvl3pPr marL="1371600" lvl="2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3pPr>
            <a:lvl4pPr marL="1828800" lvl="3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4pPr>
            <a:lvl5pPr marL="2286000" lvl="4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5pPr>
            <a:lvl6pPr marL="2743200" lvl="5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6pPr>
            <a:lvl7pPr marL="3200400" lvl="6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7pPr>
            <a:lvl8pPr marL="3657600" lvl="7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8pPr>
            <a:lvl9pPr marL="4114800" lvl="8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9pPr>
          </a:lstStyle>
          <a:p>
            <a:endParaRPr/>
          </a:p>
        </p:txBody>
      </p:sp>
      <p:sp>
        <p:nvSpPr>
          <p:cNvPr id="197" name="Google Shape;197;p34"/>
          <p:cNvSpPr txBox="1">
            <a:spLocks noGrp="1"/>
          </p:cNvSpPr>
          <p:nvPr>
            <p:ph type="body" idx="3"/>
          </p:nvPr>
        </p:nvSpPr>
        <p:spPr>
          <a:xfrm>
            <a:off x="11198152" y="15602182"/>
            <a:ext cx="7898354" cy="3996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8268"/>
              <a:buNone/>
              <a:defRPr sz="6614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8268"/>
              <a:buNone/>
              <a:defRPr sz="6614" b="1"/>
            </a:lvl2pPr>
            <a:lvl3pPr marL="1371600" lvl="2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7441"/>
              <a:buNone/>
              <a:defRPr sz="5953" b="1"/>
            </a:lvl3pPr>
            <a:lvl4pPr marL="1828800" lvl="3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4pPr>
            <a:lvl5pPr marL="2286000" lvl="4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5pPr>
            <a:lvl6pPr marL="2743200" lvl="5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6pPr>
            <a:lvl7pPr marL="3200400" lvl="6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7pPr>
            <a:lvl8pPr marL="3657600" lvl="7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8pPr>
            <a:lvl9pPr marL="4114800" lvl="8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9pPr>
          </a:lstStyle>
          <a:p>
            <a:endParaRPr/>
          </a:p>
        </p:txBody>
      </p:sp>
      <p:sp>
        <p:nvSpPr>
          <p:cNvPr id="198" name="Google Shape;198;p34"/>
          <p:cNvSpPr txBox="1">
            <a:spLocks noGrp="1"/>
          </p:cNvSpPr>
          <p:nvPr>
            <p:ph type="body" idx="4"/>
          </p:nvPr>
        </p:nvSpPr>
        <p:spPr>
          <a:xfrm>
            <a:off x="11198150" y="19598237"/>
            <a:ext cx="7900566" cy="14164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5788"/>
              <a:buNone/>
              <a:defRPr sz="4630"/>
            </a:lvl1pPr>
            <a:lvl2pPr marL="914400" lvl="1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961"/>
              <a:buNone/>
              <a:defRPr sz="3968"/>
            </a:lvl2pPr>
            <a:lvl3pPr marL="1371600" lvl="2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3pPr>
            <a:lvl4pPr marL="1828800" lvl="3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4pPr>
            <a:lvl5pPr marL="2286000" lvl="4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5pPr>
            <a:lvl6pPr marL="2743200" lvl="5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6pPr>
            <a:lvl7pPr marL="3200400" lvl="6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7pPr>
            <a:lvl8pPr marL="3657600" lvl="7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8pPr>
            <a:lvl9pPr marL="4114800" lvl="8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9pPr>
          </a:lstStyle>
          <a:p>
            <a:endParaRPr/>
          </a:p>
        </p:txBody>
      </p:sp>
      <p:sp>
        <p:nvSpPr>
          <p:cNvPr id="199" name="Google Shape;199;p34"/>
          <p:cNvSpPr txBox="1">
            <a:spLocks noGrp="1"/>
          </p:cNvSpPr>
          <p:nvPr>
            <p:ph type="body" idx="5"/>
          </p:nvPr>
        </p:nvSpPr>
        <p:spPr>
          <a:xfrm>
            <a:off x="19476717" y="15583700"/>
            <a:ext cx="7924602" cy="3996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8268"/>
              <a:buNone/>
              <a:defRPr sz="6614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8268"/>
              <a:buNone/>
              <a:defRPr sz="6614" b="1"/>
            </a:lvl2pPr>
            <a:lvl3pPr marL="1371600" lvl="2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7441"/>
              <a:buNone/>
              <a:defRPr sz="5953" b="1"/>
            </a:lvl3pPr>
            <a:lvl4pPr marL="1828800" lvl="3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4pPr>
            <a:lvl5pPr marL="2286000" lvl="4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5pPr>
            <a:lvl6pPr marL="2743200" lvl="5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6pPr>
            <a:lvl7pPr marL="3200400" lvl="6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7pPr>
            <a:lvl8pPr marL="3657600" lvl="7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8pPr>
            <a:lvl9pPr marL="4114800" lvl="8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9pPr>
          </a:lstStyle>
          <a:p>
            <a:endParaRPr/>
          </a:p>
        </p:txBody>
      </p:sp>
      <p:sp>
        <p:nvSpPr>
          <p:cNvPr id="200" name="Google Shape;200;p34"/>
          <p:cNvSpPr txBox="1">
            <a:spLocks noGrp="1"/>
          </p:cNvSpPr>
          <p:nvPr>
            <p:ph type="body" idx="6"/>
          </p:nvPr>
        </p:nvSpPr>
        <p:spPr>
          <a:xfrm>
            <a:off x="19476717" y="19579755"/>
            <a:ext cx="7924602" cy="14164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5788"/>
              <a:buNone/>
              <a:defRPr sz="4630"/>
            </a:lvl1pPr>
            <a:lvl2pPr marL="914400" lvl="1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961"/>
              <a:buNone/>
              <a:defRPr sz="3968"/>
            </a:lvl2pPr>
            <a:lvl3pPr marL="1371600" lvl="2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3pPr>
            <a:lvl4pPr marL="1828800" lvl="3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4pPr>
            <a:lvl5pPr marL="2286000" lvl="4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5pPr>
            <a:lvl6pPr marL="2743200" lvl="5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6pPr>
            <a:lvl7pPr marL="3200400" lvl="6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7pPr>
            <a:lvl8pPr marL="3657600" lvl="7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8pPr>
            <a:lvl9pPr marL="4114800" lvl="8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9pPr>
          </a:lstStyle>
          <a:p>
            <a:endParaRPr/>
          </a:p>
        </p:txBody>
      </p:sp>
      <p:sp>
        <p:nvSpPr>
          <p:cNvPr id="201" name="Google Shape;201;p34"/>
          <p:cNvSpPr txBox="1">
            <a:spLocks noGrp="1"/>
          </p:cNvSpPr>
          <p:nvPr>
            <p:ph type="dt" idx="10"/>
          </p:nvPr>
        </p:nvSpPr>
        <p:spPr>
          <a:xfrm>
            <a:off x="18495690" y="34280987"/>
            <a:ext cx="6804065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34"/>
          <p:cNvSpPr txBox="1">
            <a:spLocks noGrp="1"/>
          </p:cNvSpPr>
          <p:nvPr>
            <p:ph type="ftr" idx="11"/>
          </p:nvPr>
        </p:nvSpPr>
        <p:spPr>
          <a:xfrm>
            <a:off x="2831088" y="34280981"/>
            <a:ext cx="15475600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34"/>
          <p:cNvSpPr txBox="1">
            <a:spLocks noGrp="1"/>
          </p:cNvSpPr>
          <p:nvPr>
            <p:ph type="sldNum" idx="12"/>
          </p:nvPr>
        </p:nvSpPr>
        <p:spPr>
          <a:xfrm>
            <a:off x="25488758" y="34280975"/>
            <a:ext cx="1912563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圖片欄">
  <p:cSld name="3 圖片欄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5"/>
          <p:cNvSpPr txBox="1">
            <a:spLocks noGrp="1"/>
          </p:cNvSpPr>
          <p:nvPr>
            <p:ph type="title"/>
          </p:nvPr>
        </p:nvSpPr>
        <p:spPr>
          <a:xfrm>
            <a:off x="2831090" y="3552049"/>
            <a:ext cx="24570231" cy="1110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35"/>
          <p:cNvSpPr txBox="1">
            <a:spLocks noGrp="1"/>
          </p:cNvSpPr>
          <p:nvPr>
            <p:ph type="body" idx="1"/>
          </p:nvPr>
        </p:nvSpPr>
        <p:spPr>
          <a:xfrm>
            <a:off x="2831092" y="25664929"/>
            <a:ext cx="7925277" cy="3357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8268"/>
              <a:buNone/>
              <a:defRPr sz="6614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8268"/>
              <a:buNone/>
              <a:defRPr sz="6614" b="1"/>
            </a:lvl2pPr>
            <a:lvl3pPr marL="1371600" lvl="2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7441"/>
              <a:buNone/>
              <a:defRPr sz="5953" b="1"/>
            </a:lvl3pPr>
            <a:lvl4pPr marL="1828800" lvl="3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4pPr>
            <a:lvl5pPr marL="2286000" lvl="4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5pPr>
            <a:lvl6pPr marL="2743200" lvl="5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6pPr>
            <a:lvl7pPr marL="3200400" lvl="6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7pPr>
            <a:lvl8pPr marL="3657600" lvl="7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8pPr>
            <a:lvl9pPr marL="4114800" lvl="8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9pPr>
          </a:lstStyle>
          <a:p>
            <a:endParaRPr/>
          </a:p>
        </p:txBody>
      </p:sp>
      <p:sp>
        <p:nvSpPr>
          <p:cNvPr id="207" name="Google Shape;207;p35"/>
          <p:cNvSpPr>
            <a:spLocks noGrp="1"/>
          </p:cNvSpPr>
          <p:nvPr>
            <p:ph type="pic" idx="2"/>
          </p:nvPr>
        </p:nvSpPr>
        <p:spPr>
          <a:xfrm>
            <a:off x="2831092" y="15540202"/>
            <a:ext cx="7925277" cy="8880122"/>
          </a:xfrm>
          <a:prstGeom prst="round2DiagRect">
            <a:avLst>
              <a:gd name="adj1" fmla="val 16667"/>
              <a:gd name="adj2" fmla="val 0"/>
            </a:avLst>
          </a:prstGeom>
          <a:noFill/>
          <a:ln w="19050" cap="sq" cmpd="sng">
            <a:solidFill>
              <a:srgbClr val="B3FFFF">
                <a:alpha val="60000"/>
              </a:srgbClr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dist="38100" dir="5400000" algn="t" rotWithShape="0">
              <a:srgbClr val="000000">
                <a:alpha val="40000"/>
              </a:srgbClr>
            </a:outerShdw>
          </a:effectLst>
        </p:spPr>
      </p:sp>
      <p:sp>
        <p:nvSpPr>
          <p:cNvPr id="208" name="Google Shape;208;p35"/>
          <p:cNvSpPr txBox="1">
            <a:spLocks noGrp="1"/>
          </p:cNvSpPr>
          <p:nvPr>
            <p:ph type="body" idx="3"/>
          </p:nvPr>
        </p:nvSpPr>
        <p:spPr>
          <a:xfrm>
            <a:off x="2831092" y="29022730"/>
            <a:ext cx="7925277" cy="4765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5788"/>
              <a:buNone/>
              <a:defRPr sz="4630"/>
            </a:lvl1pPr>
            <a:lvl2pPr marL="914400" lvl="1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961"/>
              <a:buNone/>
              <a:defRPr sz="3968"/>
            </a:lvl2pPr>
            <a:lvl3pPr marL="1371600" lvl="2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3pPr>
            <a:lvl4pPr marL="1828800" lvl="3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4pPr>
            <a:lvl5pPr marL="2286000" lvl="4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5pPr>
            <a:lvl6pPr marL="2743200" lvl="5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6pPr>
            <a:lvl7pPr marL="3200400" lvl="6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7pPr>
            <a:lvl8pPr marL="3657600" lvl="7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8pPr>
            <a:lvl9pPr marL="4114800" lvl="8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9pPr>
          </a:lstStyle>
          <a:p>
            <a:endParaRPr/>
          </a:p>
        </p:txBody>
      </p:sp>
      <p:sp>
        <p:nvSpPr>
          <p:cNvPr id="209" name="Google Shape;209;p35"/>
          <p:cNvSpPr txBox="1">
            <a:spLocks noGrp="1"/>
          </p:cNvSpPr>
          <p:nvPr>
            <p:ph type="body" idx="4"/>
          </p:nvPr>
        </p:nvSpPr>
        <p:spPr>
          <a:xfrm>
            <a:off x="11134372" y="25664929"/>
            <a:ext cx="7938076" cy="3357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8268"/>
              <a:buNone/>
              <a:defRPr sz="6614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8268"/>
              <a:buNone/>
              <a:defRPr sz="6614" b="1"/>
            </a:lvl2pPr>
            <a:lvl3pPr marL="1371600" lvl="2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7441"/>
              <a:buNone/>
              <a:defRPr sz="5953" b="1"/>
            </a:lvl3pPr>
            <a:lvl4pPr marL="1828800" lvl="3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4pPr>
            <a:lvl5pPr marL="2286000" lvl="4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5pPr>
            <a:lvl6pPr marL="2743200" lvl="5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6pPr>
            <a:lvl7pPr marL="3200400" lvl="6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7pPr>
            <a:lvl8pPr marL="3657600" lvl="7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8pPr>
            <a:lvl9pPr marL="4114800" lvl="8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9pPr>
          </a:lstStyle>
          <a:p>
            <a:endParaRPr/>
          </a:p>
        </p:txBody>
      </p:sp>
      <p:sp>
        <p:nvSpPr>
          <p:cNvPr id="210" name="Google Shape;210;p35"/>
          <p:cNvSpPr>
            <a:spLocks noGrp="1"/>
          </p:cNvSpPr>
          <p:nvPr>
            <p:ph type="pic" idx="5"/>
          </p:nvPr>
        </p:nvSpPr>
        <p:spPr>
          <a:xfrm>
            <a:off x="11134374" y="15540202"/>
            <a:ext cx="7934454" cy="8880122"/>
          </a:xfrm>
          <a:prstGeom prst="round2DiagRect">
            <a:avLst>
              <a:gd name="adj1" fmla="val 16667"/>
              <a:gd name="adj2" fmla="val 0"/>
            </a:avLst>
          </a:prstGeom>
          <a:noFill/>
          <a:ln w="19050" cap="sq" cmpd="sng">
            <a:solidFill>
              <a:srgbClr val="B3FFFF">
                <a:alpha val="60000"/>
              </a:srgbClr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dist="38100" dir="5400000" algn="t" rotWithShape="0">
              <a:srgbClr val="000000">
                <a:alpha val="40000"/>
              </a:srgbClr>
            </a:outerShdw>
          </a:effectLst>
        </p:spPr>
      </p:sp>
      <p:sp>
        <p:nvSpPr>
          <p:cNvPr id="211" name="Google Shape;211;p35"/>
          <p:cNvSpPr txBox="1">
            <a:spLocks noGrp="1"/>
          </p:cNvSpPr>
          <p:nvPr>
            <p:ph type="body" idx="6"/>
          </p:nvPr>
        </p:nvSpPr>
        <p:spPr>
          <a:xfrm>
            <a:off x="11130751" y="29022716"/>
            <a:ext cx="7938076" cy="4721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5788"/>
              <a:buNone/>
              <a:defRPr sz="4630"/>
            </a:lvl1pPr>
            <a:lvl2pPr marL="914400" lvl="1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961"/>
              <a:buNone/>
              <a:defRPr sz="3968"/>
            </a:lvl2pPr>
            <a:lvl3pPr marL="1371600" lvl="2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3pPr>
            <a:lvl4pPr marL="1828800" lvl="3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4pPr>
            <a:lvl5pPr marL="2286000" lvl="4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5pPr>
            <a:lvl6pPr marL="2743200" lvl="5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6pPr>
            <a:lvl7pPr marL="3200400" lvl="6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7pPr>
            <a:lvl8pPr marL="3657600" lvl="7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8pPr>
            <a:lvl9pPr marL="4114800" lvl="8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9pPr>
          </a:lstStyle>
          <a:p>
            <a:endParaRPr/>
          </a:p>
        </p:txBody>
      </p:sp>
      <p:sp>
        <p:nvSpPr>
          <p:cNvPr id="212" name="Google Shape;212;p35"/>
          <p:cNvSpPr txBox="1">
            <a:spLocks noGrp="1"/>
          </p:cNvSpPr>
          <p:nvPr>
            <p:ph type="body" idx="7"/>
          </p:nvPr>
        </p:nvSpPr>
        <p:spPr>
          <a:xfrm>
            <a:off x="19477027" y="25664923"/>
            <a:ext cx="7914119" cy="3357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8268"/>
              <a:buNone/>
              <a:defRPr sz="6614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8268"/>
              <a:buNone/>
              <a:defRPr sz="6614" b="1"/>
            </a:lvl2pPr>
            <a:lvl3pPr marL="1371600" lvl="2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7441"/>
              <a:buNone/>
              <a:defRPr sz="5953" b="1"/>
            </a:lvl3pPr>
            <a:lvl4pPr marL="1828800" lvl="3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4pPr>
            <a:lvl5pPr marL="2286000" lvl="4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5pPr>
            <a:lvl6pPr marL="2743200" lvl="5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6pPr>
            <a:lvl7pPr marL="3200400" lvl="6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7pPr>
            <a:lvl8pPr marL="3657600" lvl="7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8pPr>
            <a:lvl9pPr marL="4114800" lvl="8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9pPr>
          </a:lstStyle>
          <a:p>
            <a:endParaRPr/>
          </a:p>
        </p:txBody>
      </p:sp>
      <p:sp>
        <p:nvSpPr>
          <p:cNvPr id="213" name="Google Shape;213;p35"/>
          <p:cNvSpPr>
            <a:spLocks noGrp="1"/>
          </p:cNvSpPr>
          <p:nvPr>
            <p:ph type="pic" idx="8"/>
          </p:nvPr>
        </p:nvSpPr>
        <p:spPr>
          <a:xfrm>
            <a:off x="19476718" y="15540202"/>
            <a:ext cx="7924606" cy="8880122"/>
          </a:xfrm>
          <a:prstGeom prst="round2DiagRect">
            <a:avLst>
              <a:gd name="adj1" fmla="val 16667"/>
              <a:gd name="adj2" fmla="val 0"/>
            </a:avLst>
          </a:prstGeom>
          <a:noFill/>
          <a:ln w="19050" cap="sq" cmpd="sng">
            <a:solidFill>
              <a:srgbClr val="B3FFFF">
                <a:alpha val="60000"/>
              </a:srgbClr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dist="38100" dir="5400000" algn="t" rotWithShape="0">
              <a:srgbClr val="000000">
                <a:alpha val="40000"/>
              </a:srgbClr>
            </a:outerShdw>
          </a:effectLst>
        </p:spPr>
      </p:sp>
      <p:sp>
        <p:nvSpPr>
          <p:cNvPr id="214" name="Google Shape;214;p35"/>
          <p:cNvSpPr txBox="1">
            <a:spLocks noGrp="1"/>
          </p:cNvSpPr>
          <p:nvPr>
            <p:ph type="body" idx="9"/>
          </p:nvPr>
        </p:nvSpPr>
        <p:spPr>
          <a:xfrm>
            <a:off x="19476717" y="29022707"/>
            <a:ext cx="7924602" cy="4721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5788"/>
              <a:buNone/>
              <a:defRPr sz="4630"/>
            </a:lvl1pPr>
            <a:lvl2pPr marL="914400" lvl="1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961"/>
              <a:buNone/>
              <a:defRPr sz="3968"/>
            </a:lvl2pPr>
            <a:lvl3pPr marL="1371600" lvl="2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3pPr>
            <a:lvl4pPr marL="1828800" lvl="3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4pPr>
            <a:lvl5pPr marL="2286000" lvl="4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5pPr>
            <a:lvl6pPr marL="2743200" lvl="5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6pPr>
            <a:lvl7pPr marL="3200400" lvl="6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7pPr>
            <a:lvl8pPr marL="3657600" lvl="7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8pPr>
            <a:lvl9pPr marL="4114800" lvl="8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3720"/>
              <a:buNone/>
              <a:defRPr sz="2976"/>
            </a:lvl9pPr>
          </a:lstStyle>
          <a:p>
            <a:endParaRPr/>
          </a:p>
        </p:txBody>
      </p:sp>
      <p:sp>
        <p:nvSpPr>
          <p:cNvPr id="215" name="Google Shape;215;p35"/>
          <p:cNvSpPr txBox="1">
            <a:spLocks noGrp="1"/>
          </p:cNvSpPr>
          <p:nvPr>
            <p:ph type="dt" idx="10"/>
          </p:nvPr>
        </p:nvSpPr>
        <p:spPr>
          <a:xfrm>
            <a:off x="18495690" y="34280987"/>
            <a:ext cx="6804065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35"/>
          <p:cNvSpPr txBox="1">
            <a:spLocks noGrp="1"/>
          </p:cNvSpPr>
          <p:nvPr>
            <p:ph type="ftr" idx="11"/>
          </p:nvPr>
        </p:nvSpPr>
        <p:spPr>
          <a:xfrm>
            <a:off x="2831088" y="34280981"/>
            <a:ext cx="15475600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35"/>
          <p:cNvSpPr txBox="1">
            <a:spLocks noGrp="1"/>
          </p:cNvSpPr>
          <p:nvPr>
            <p:ph type="sldNum" idx="12"/>
          </p:nvPr>
        </p:nvSpPr>
        <p:spPr>
          <a:xfrm>
            <a:off x="25488758" y="34280975"/>
            <a:ext cx="1912563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6"/>
          <p:cNvSpPr txBox="1">
            <a:spLocks noGrp="1"/>
          </p:cNvSpPr>
          <p:nvPr>
            <p:ph type="title"/>
          </p:nvPr>
        </p:nvSpPr>
        <p:spPr>
          <a:xfrm>
            <a:off x="2831093" y="3604013"/>
            <a:ext cx="24570231" cy="8615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36"/>
          <p:cNvSpPr txBox="1">
            <a:spLocks noGrp="1"/>
          </p:cNvSpPr>
          <p:nvPr>
            <p:ph type="body" idx="1"/>
          </p:nvPr>
        </p:nvSpPr>
        <p:spPr>
          <a:xfrm rot="5400000">
            <a:off x="4797687" y="11140833"/>
            <a:ext cx="20637043" cy="24570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1475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221" name="Google Shape;221;p36"/>
          <p:cNvSpPr txBox="1">
            <a:spLocks noGrp="1"/>
          </p:cNvSpPr>
          <p:nvPr>
            <p:ph type="dt" idx="10"/>
          </p:nvPr>
        </p:nvSpPr>
        <p:spPr>
          <a:xfrm>
            <a:off x="18495690" y="34280987"/>
            <a:ext cx="6804065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36"/>
          <p:cNvSpPr txBox="1">
            <a:spLocks noGrp="1"/>
          </p:cNvSpPr>
          <p:nvPr>
            <p:ph type="ftr" idx="11"/>
          </p:nvPr>
        </p:nvSpPr>
        <p:spPr>
          <a:xfrm>
            <a:off x="2831088" y="34280981"/>
            <a:ext cx="15475600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36"/>
          <p:cNvSpPr txBox="1">
            <a:spLocks noGrp="1"/>
          </p:cNvSpPr>
          <p:nvPr>
            <p:ph type="sldNum" idx="12"/>
          </p:nvPr>
        </p:nvSpPr>
        <p:spPr>
          <a:xfrm>
            <a:off x="25488758" y="34280975"/>
            <a:ext cx="1912563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7"/>
          <p:cNvSpPr txBox="1">
            <a:spLocks noGrp="1"/>
          </p:cNvSpPr>
          <p:nvPr>
            <p:ph type="title"/>
          </p:nvPr>
        </p:nvSpPr>
        <p:spPr>
          <a:xfrm rot="5400000">
            <a:off x="9818559" y="16161710"/>
            <a:ext cx="30192421" cy="4973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7"/>
          <p:cNvSpPr txBox="1">
            <a:spLocks noGrp="1"/>
          </p:cNvSpPr>
          <p:nvPr>
            <p:ph type="body" idx="1"/>
          </p:nvPr>
        </p:nvSpPr>
        <p:spPr>
          <a:xfrm rot="5400000">
            <a:off x="-2655564" y="9038699"/>
            <a:ext cx="30192421" cy="19219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1475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227" name="Google Shape;227;p37"/>
          <p:cNvSpPr txBox="1">
            <a:spLocks noGrp="1"/>
          </p:cNvSpPr>
          <p:nvPr>
            <p:ph type="dt" idx="10"/>
          </p:nvPr>
        </p:nvSpPr>
        <p:spPr>
          <a:xfrm>
            <a:off x="18495690" y="34280987"/>
            <a:ext cx="6804065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37"/>
          <p:cNvSpPr txBox="1">
            <a:spLocks noGrp="1"/>
          </p:cNvSpPr>
          <p:nvPr>
            <p:ph type="ftr" idx="11"/>
          </p:nvPr>
        </p:nvSpPr>
        <p:spPr>
          <a:xfrm>
            <a:off x="2831088" y="34280981"/>
            <a:ext cx="15475600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37"/>
          <p:cNvSpPr txBox="1">
            <a:spLocks noGrp="1"/>
          </p:cNvSpPr>
          <p:nvPr>
            <p:ph type="sldNum" idx="12"/>
          </p:nvPr>
        </p:nvSpPr>
        <p:spPr>
          <a:xfrm>
            <a:off x="25488758" y="34280975"/>
            <a:ext cx="1912563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>
            <a:spLocks noGrp="1"/>
          </p:cNvSpPr>
          <p:nvPr>
            <p:ph type="title"/>
          </p:nvPr>
        </p:nvSpPr>
        <p:spPr>
          <a:xfrm>
            <a:off x="2831093" y="3604013"/>
            <a:ext cx="24570231" cy="8615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2"/>
          <p:cNvSpPr txBox="1">
            <a:spLocks noGrp="1"/>
          </p:cNvSpPr>
          <p:nvPr>
            <p:ph type="body" idx="1"/>
          </p:nvPr>
        </p:nvSpPr>
        <p:spPr>
          <a:xfrm>
            <a:off x="2831093" y="13107427"/>
            <a:ext cx="24570231" cy="20637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1475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22"/>
          <p:cNvSpPr txBox="1">
            <a:spLocks noGrp="1"/>
          </p:cNvSpPr>
          <p:nvPr>
            <p:ph type="dt" idx="10"/>
          </p:nvPr>
        </p:nvSpPr>
        <p:spPr>
          <a:xfrm>
            <a:off x="18495690" y="34280987"/>
            <a:ext cx="6804065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2"/>
          <p:cNvSpPr txBox="1">
            <a:spLocks noGrp="1"/>
          </p:cNvSpPr>
          <p:nvPr>
            <p:ph type="ftr" idx="11"/>
          </p:nvPr>
        </p:nvSpPr>
        <p:spPr>
          <a:xfrm>
            <a:off x="2831088" y="34280981"/>
            <a:ext cx="15475600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2"/>
          <p:cNvSpPr txBox="1">
            <a:spLocks noGrp="1"/>
          </p:cNvSpPr>
          <p:nvPr>
            <p:ph type="sldNum" idx="12"/>
          </p:nvPr>
        </p:nvSpPr>
        <p:spPr>
          <a:xfrm>
            <a:off x="25488758" y="34280975"/>
            <a:ext cx="1912563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>
            <a:spLocks noGrp="1"/>
          </p:cNvSpPr>
          <p:nvPr>
            <p:ph type="title"/>
          </p:nvPr>
        </p:nvSpPr>
        <p:spPr>
          <a:xfrm>
            <a:off x="2831085" y="8269628"/>
            <a:ext cx="24570234" cy="16622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906"/>
              <a:buFont typeface="Twentieth Century"/>
              <a:buNone/>
              <a:defRPr sz="11906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3"/>
          <p:cNvSpPr txBox="1">
            <a:spLocks noGrp="1"/>
          </p:cNvSpPr>
          <p:nvPr>
            <p:ph type="body" idx="1"/>
          </p:nvPr>
        </p:nvSpPr>
        <p:spPr>
          <a:xfrm>
            <a:off x="2831085" y="25780102"/>
            <a:ext cx="24570234" cy="8010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7441"/>
              <a:buNone/>
              <a:defRPr sz="5953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7441"/>
              <a:buNone/>
              <a:defRPr sz="5953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7441"/>
              <a:buNone/>
              <a:defRPr sz="5953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23"/>
          <p:cNvSpPr txBox="1">
            <a:spLocks noGrp="1"/>
          </p:cNvSpPr>
          <p:nvPr>
            <p:ph type="dt" idx="10"/>
          </p:nvPr>
        </p:nvSpPr>
        <p:spPr>
          <a:xfrm>
            <a:off x="18495690" y="34280987"/>
            <a:ext cx="6804065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3"/>
          <p:cNvSpPr txBox="1">
            <a:spLocks noGrp="1"/>
          </p:cNvSpPr>
          <p:nvPr>
            <p:ph type="ftr" idx="11"/>
          </p:nvPr>
        </p:nvSpPr>
        <p:spPr>
          <a:xfrm>
            <a:off x="2831088" y="34280981"/>
            <a:ext cx="15475600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3"/>
          <p:cNvSpPr txBox="1">
            <a:spLocks noGrp="1"/>
          </p:cNvSpPr>
          <p:nvPr>
            <p:ph type="sldNum" idx="12"/>
          </p:nvPr>
        </p:nvSpPr>
        <p:spPr>
          <a:xfrm>
            <a:off x="25488758" y="34280975"/>
            <a:ext cx="1912563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>
            <a:spLocks noGrp="1"/>
          </p:cNvSpPr>
          <p:nvPr>
            <p:ph type="title"/>
          </p:nvPr>
        </p:nvSpPr>
        <p:spPr>
          <a:xfrm>
            <a:off x="2831093" y="3604013"/>
            <a:ext cx="24570231" cy="8615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>
            <a:off x="2831085" y="13107422"/>
            <a:ext cx="12100057" cy="20637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1475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body" idx="2"/>
          </p:nvPr>
        </p:nvSpPr>
        <p:spPr>
          <a:xfrm>
            <a:off x="15309149" y="13107422"/>
            <a:ext cx="12092173" cy="20637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1475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dt" idx="10"/>
          </p:nvPr>
        </p:nvSpPr>
        <p:spPr>
          <a:xfrm>
            <a:off x="18495690" y="34280987"/>
            <a:ext cx="6804065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4"/>
          <p:cNvSpPr txBox="1">
            <a:spLocks noGrp="1"/>
          </p:cNvSpPr>
          <p:nvPr>
            <p:ph type="ftr" idx="11"/>
          </p:nvPr>
        </p:nvSpPr>
        <p:spPr>
          <a:xfrm>
            <a:off x="2831088" y="34280981"/>
            <a:ext cx="15475600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4"/>
          <p:cNvSpPr txBox="1">
            <a:spLocks noGrp="1"/>
          </p:cNvSpPr>
          <p:nvPr>
            <p:ph type="sldNum" idx="12"/>
          </p:nvPr>
        </p:nvSpPr>
        <p:spPr>
          <a:xfrm>
            <a:off x="25488758" y="34280975"/>
            <a:ext cx="1912563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5"/>
          <p:cNvSpPr txBox="1">
            <a:spLocks noGrp="1"/>
          </p:cNvSpPr>
          <p:nvPr>
            <p:ph type="title"/>
          </p:nvPr>
        </p:nvSpPr>
        <p:spPr>
          <a:xfrm>
            <a:off x="2831085" y="3607564"/>
            <a:ext cx="24570234" cy="8611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5"/>
          <p:cNvSpPr txBox="1">
            <a:spLocks noGrp="1"/>
          </p:cNvSpPr>
          <p:nvPr>
            <p:ph type="body" idx="1"/>
          </p:nvPr>
        </p:nvSpPr>
        <p:spPr>
          <a:xfrm>
            <a:off x="3568058" y="13107422"/>
            <a:ext cx="11363089" cy="4800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9921"/>
              <a:buNone/>
              <a:defRPr sz="7937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8268"/>
              <a:buNone/>
              <a:defRPr sz="6614" b="1"/>
            </a:lvl2pPr>
            <a:lvl3pPr marL="1371600" lvl="2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7441"/>
              <a:buNone/>
              <a:defRPr sz="5953" b="1"/>
            </a:lvl3pPr>
            <a:lvl4pPr marL="1828800" lvl="3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4pPr>
            <a:lvl5pPr marL="2286000" lvl="4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5pPr>
            <a:lvl6pPr marL="2743200" lvl="5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6pPr>
            <a:lvl7pPr marL="3200400" lvl="6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7pPr>
            <a:lvl8pPr marL="3657600" lvl="7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8pPr>
            <a:lvl9pPr marL="4114800" lvl="8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9pPr>
          </a:lstStyle>
          <a:p>
            <a:endParaRPr/>
          </a:p>
        </p:txBody>
      </p:sp>
      <p:sp>
        <p:nvSpPr>
          <p:cNvPr id="136" name="Google Shape;136;p25"/>
          <p:cNvSpPr txBox="1">
            <a:spLocks noGrp="1"/>
          </p:cNvSpPr>
          <p:nvPr>
            <p:ph type="body" idx="2"/>
          </p:nvPr>
        </p:nvSpPr>
        <p:spPr>
          <a:xfrm>
            <a:off x="2831086" y="17908238"/>
            <a:ext cx="12100061" cy="15836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1475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25"/>
          <p:cNvSpPr txBox="1">
            <a:spLocks noGrp="1"/>
          </p:cNvSpPr>
          <p:nvPr>
            <p:ph type="body" idx="3"/>
          </p:nvPr>
        </p:nvSpPr>
        <p:spPr>
          <a:xfrm>
            <a:off x="16046112" y="13107416"/>
            <a:ext cx="11355205" cy="4800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9921"/>
              <a:buNone/>
              <a:defRPr sz="7937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8268"/>
              <a:buNone/>
              <a:defRPr sz="6614" b="1"/>
            </a:lvl2pPr>
            <a:lvl3pPr marL="1371600" lvl="2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7441"/>
              <a:buNone/>
              <a:defRPr sz="5953" b="1"/>
            </a:lvl3pPr>
            <a:lvl4pPr marL="1828800" lvl="3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4pPr>
            <a:lvl5pPr marL="2286000" lvl="4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5pPr>
            <a:lvl6pPr marL="2743200" lvl="5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6pPr>
            <a:lvl7pPr marL="3200400" lvl="6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7pPr>
            <a:lvl8pPr marL="3657600" lvl="7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8pPr>
            <a:lvl9pPr marL="4114800" lvl="8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 b="1"/>
            </a:lvl9pPr>
          </a:lstStyle>
          <a:p>
            <a:endParaRPr/>
          </a:p>
        </p:txBody>
      </p:sp>
      <p:sp>
        <p:nvSpPr>
          <p:cNvPr id="138" name="Google Shape;138;p25"/>
          <p:cNvSpPr txBox="1">
            <a:spLocks noGrp="1"/>
          </p:cNvSpPr>
          <p:nvPr>
            <p:ph type="body" idx="4"/>
          </p:nvPr>
        </p:nvSpPr>
        <p:spPr>
          <a:xfrm>
            <a:off x="15309146" y="17908238"/>
            <a:ext cx="12092173" cy="15836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1475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25"/>
          <p:cNvSpPr txBox="1">
            <a:spLocks noGrp="1"/>
          </p:cNvSpPr>
          <p:nvPr>
            <p:ph type="dt" idx="10"/>
          </p:nvPr>
        </p:nvSpPr>
        <p:spPr>
          <a:xfrm>
            <a:off x="18495690" y="34280987"/>
            <a:ext cx="6804065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5"/>
          <p:cNvSpPr txBox="1">
            <a:spLocks noGrp="1"/>
          </p:cNvSpPr>
          <p:nvPr>
            <p:ph type="ftr" idx="11"/>
          </p:nvPr>
        </p:nvSpPr>
        <p:spPr>
          <a:xfrm>
            <a:off x="2831088" y="34280981"/>
            <a:ext cx="15475600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5"/>
          <p:cNvSpPr txBox="1">
            <a:spLocks noGrp="1"/>
          </p:cNvSpPr>
          <p:nvPr>
            <p:ph type="sldNum" idx="12"/>
          </p:nvPr>
        </p:nvSpPr>
        <p:spPr>
          <a:xfrm>
            <a:off x="25488758" y="34280975"/>
            <a:ext cx="1912563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6"/>
          <p:cNvSpPr txBox="1">
            <a:spLocks noGrp="1"/>
          </p:cNvSpPr>
          <p:nvPr>
            <p:ph type="title"/>
          </p:nvPr>
        </p:nvSpPr>
        <p:spPr>
          <a:xfrm>
            <a:off x="2831093" y="3604013"/>
            <a:ext cx="24570231" cy="8615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6"/>
          <p:cNvSpPr txBox="1">
            <a:spLocks noGrp="1"/>
          </p:cNvSpPr>
          <p:nvPr>
            <p:ph type="dt" idx="10"/>
          </p:nvPr>
        </p:nvSpPr>
        <p:spPr>
          <a:xfrm>
            <a:off x="18495690" y="34280987"/>
            <a:ext cx="6804065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6"/>
          <p:cNvSpPr txBox="1">
            <a:spLocks noGrp="1"/>
          </p:cNvSpPr>
          <p:nvPr>
            <p:ph type="ftr" idx="11"/>
          </p:nvPr>
        </p:nvSpPr>
        <p:spPr>
          <a:xfrm>
            <a:off x="2831088" y="34280981"/>
            <a:ext cx="15475600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6"/>
          <p:cNvSpPr txBox="1">
            <a:spLocks noGrp="1"/>
          </p:cNvSpPr>
          <p:nvPr>
            <p:ph type="sldNum" idx="12"/>
          </p:nvPr>
        </p:nvSpPr>
        <p:spPr>
          <a:xfrm>
            <a:off x="25488758" y="34280975"/>
            <a:ext cx="1912563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7"/>
          <p:cNvSpPr txBox="1">
            <a:spLocks noGrp="1"/>
          </p:cNvSpPr>
          <p:nvPr>
            <p:ph type="dt" idx="10"/>
          </p:nvPr>
        </p:nvSpPr>
        <p:spPr>
          <a:xfrm>
            <a:off x="18495690" y="34280987"/>
            <a:ext cx="6804065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7"/>
          <p:cNvSpPr txBox="1">
            <a:spLocks noGrp="1"/>
          </p:cNvSpPr>
          <p:nvPr>
            <p:ph type="ftr" idx="11"/>
          </p:nvPr>
        </p:nvSpPr>
        <p:spPr>
          <a:xfrm>
            <a:off x="2831088" y="34280981"/>
            <a:ext cx="15475600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7"/>
          <p:cNvSpPr txBox="1">
            <a:spLocks noGrp="1"/>
          </p:cNvSpPr>
          <p:nvPr>
            <p:ph type="sldNum" idx="12"/>
          </p:nvPr>
        </p:nvSpPr>
        <p:spPr>
          <a:xfrm>
            <a:off x="25488758" y="34280975"/>
            <a:ext cx="1912563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內容" type="objTx">
  <p:cSld name="OBJECT_WITH_CAPTION_TEX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8"/>
          <p:cNvSpPr txBox="1">
            <a:spLocks noGrp="1"/>
          </p:cNvSpPr>
          <p:nvPr>
            <p:ph type="title"/>
          </p:nvPr>
        </p:nvSpPr>
        <p:spPr>
          <a:xfrm>
            <a:off x="2844218" y="3552055"/>
            <a:ext cx="9564278" cy="9555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83"/>
              <a:buFont typeface="Twentieth Century"/>
              <a:buNone/>
              <a:defRPr sz="10583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8"/>
          <p:cNvSpPr txBox="1">
            <a:spLocks noGrp="1"/>
          </p:cNvSpPr>
          <p:nvPr>
            <p:ph type="body" idx="1"/>
          </p:nvPr>
        </p:nvSpPr>
        <p:spPr>
          <a:xfrm>
            <a:off x="12789123" y="3453377"/>
            <a:ext cx="14612194" cy="30291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71475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28"/>
          <p:cNvSpPr txBox="1">
            <a:spLocks noGrp="1"/>
          </p:cNvSpPr>
          <p:nvPr>
            <p:ph type="body" idx="2"/>
          </p:nvPr>
        </p:nvSpPr>
        <p:spPr>
          <a:xfrm>
            <a:off x="2844218" y="13107422"/>
            <a:ext cx="9564278" cy="20637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/>
            </a:lvl1pPr>
            <a:lvl2pPr marL="914400" lvl="1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5788"/>
              <a:buNone/>
              <a:defRPr sz="4630"/>
            </a:lvl2pPr>
            <a:lvl3pPr marL="1371600" lvl="2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961"/>
              <a:buNone/>
              <a:defRPr sz="3968"/>
            </a:lvl3pPr>
            <a:lvl4pPr marL="1828800" lvl="3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4pPr>
            <a:lvl5pPr marL="2286000" lvl="4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5pPr>
            <a:lvl6pPr marL="2743200" lvl="5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6pPr>
            <a:lvl7pPr marL="3200400" lvl="6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7pPr>
            <a:lvl8pPr marL="3657600" lvl="7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8pPr>
            <a:lvl9pPr marL="4114800" lvl="8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9pPr>
          </a:lstStyle>
          <a:p>
            <a:endParaRPr/>
          </a:p>
        </p:txBody>
      </p:sp>
      <p:sp>
        <p:nvSpPr>
          <p:cNvPr id="155" name="Google Shape;155;p28"/>
          <p:cNvSpPr txBox="1">
            <a:spLocks noGrp="1"/>
          </p:cNvSpPr>
          <p:nvPr>
            <p:ph type="dt" idx="10"/>
          </p:nvPr>
        </p:nvSpPr>
        <p:spPr>
          <a:xfrm>
            <a:off x="18495690" y="34280987"/>
            <a:ext cx="6804065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8"/>
          <p:cNvSpPr txBox="1">
            <a:spLocks noGrp="1"/>
          </p:cNvSpPr>
          <p:nvPr>
            <p:ph type="ftr" idx="11"/>
          </p:nvPr>
        </p:nvSpPr>
        <p:spPr>
          <a:xfrm>
            <a:off x="2831088" y="34280981"/>
            <a:ext cx="15475600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8"/>
          <p:cNvSpPr txBox="1">
            <a:spLocks noGrp="1"/>
          </p:cNvSpPr>
          <p:nvPr>
            <p:ph type="sldNum" idx="12"/>
          </p:nvPr>
        </p:nvSpPr>
        <p:spPr>
          <a:xfrm>
            <a:off x="25488758" y="34280975"/>
            <a:ext cx="1912563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圖片" type="picTx">
  <p:cSld name="PICTURE_WITH_CAPTION_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9"/>
          <p:cNvSpPr txBox="1">
            <a:spLocks noGrp="1"/>
          </p:cNvSpPr>
          <p:nvPr>
            <p:ph type="title"/>
          </p:nvPr>
        </p:nvSpPr>
        <p:spPr>
          <a:xfrm>
            <a:off x="2831095" y="3552049"/>
            <a:ext cx="12414796" cy="9555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83"/>
              <a:buFont typeface="Twentieth Century"/>
              <a:buNone/>
              <a:defRPr sz="10583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9"/>
          <p:cNvSpPr>
            <a:spLocks noGrp="1"/>
          </p:cNvSpPr>
          <p:nvPr>
            <p:ph type="pic" idx="2"/>
          </p:nvPr>
        </p:nvSpPr>
        <p:spPr>
          <a:xfrm>
            <a:off x="15982860" y="3552049"/>
            <a:ext cx="11418464" cy="30192427"/>
          </a:xfrm>
          <a:prstGeom prst="round2DiagRect">
            <a:avLst>
              <a:gd name="adj1" fmla="val 6074"/>
              <a:gd name="adj2" fmla="val 0"/>
            </a:avLst>
          </a:prstGeom>
          <a:noFill/>
          <a:ln w="19050" cap="sq" cmpd="sng">
            <a:solidFill>
              <a:srgbClr val="B3FFFF">
                <a:alpha val="60000"/>
              </a:srgbClr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dist="38100" dir="5400000" algn="t" rotWithShape="0">
              <a:srgbClr val="000000">
                <a:alpha val="40000"/>
              </a:srgbClr>
            </a:outerShdw>
          </a:effectLst>
        </p:spPr>
      </p:sp>
      <p:sp>
        <p:nvSpPr>
          <p:cNvPr id="161" name="Google Shape;161;p29"/>
          <p:cNvSpPr txBox="1">
            <a:spLocks noGrp="1"/>
          </p:cNvSpPr>
          <p:nvPr>
            <p:ph type="body" idx="1"/>
          </p:nvPr>
        </p:nvSpPr>
        <p:spPr>
          <a:xfrm>
            <a:off x="2831088" y="13107422"/>
            <a:ext cx="12414802" cy="20637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6614"/>
              <a:buNone/>
              <a:defRPr sz="5291"/>
            </a:lvl1pPr>
            <a:lvl2pPr marL="914400" lvl="1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5788"/>
              <a:buNone/>
              <a:defRPr sz="4630"/>
            </a:lvl2pPr>
            <a:lvl3pPr marL="1371600" lvl="2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961"/>
              <a:buNone/>
              <a:defRPr sz="3968"/>
            </a:lvl3pPr>
            <a:lvl4pPr marL="1828800" lvl="3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4pPr>
            <a:lvl5pPr marL="2286000" lvl="4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5pPr>
            <a:lvl6pPr marL="2743200" lvl="5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6pPr>
            <a:lvl7pPr marL="3200400" lvl="6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7pPr>
            <a:lvl8pPr marL="3657600" lvl="7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8pPr>
            <a:lvl9pPr marL="4114800" lvl="8" indent="-228600" algn="l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4134"/>
              <a:buNone/>
              <a:defRPr sz="3307"/>
            </a:lvl9pPr>
          </a:lstStyle>
          <a:p>
            <a:endParaRPr/>
          </a:p>
        </p:txBody>
      </p:sp>
      <p:sp>
        <p:nvSpPr>
          <p:cNvPr id="162" name="Google Shape;162;p29"/>
          <p:cNvSpPr txBox="1">
            <a:spLocks noGrp="1"/>
          </p:cNvSpPr>
          <p:nvPr>
            <p:ph type="dt" idx="10"/>
          </p:nvPr>
        </p:nvSpPr>
        <p:spPr>
          <a:xfrm>
            <a:off x="18495690" y="34280987"/>
            <a:ext cx="6804065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9"/>
          <p:cNvSpPr txBox="1">
            <a:spLocks noGrp="1"/>
          </p:cNvSpPr>
          <p:nvPr>
            <p:ph type="ftr" idx="11"/>
          </p:nvPr>
        </p:nvSpPr>
        <p:spPr>
          <a:xfrm>
            <a:off x="2831088" y="34280981"/>
            <a:ext cx="15475600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9"/>
          <p:cNvSpPr txBox="1">
            <a:spLocks noGrp="1"/>
          </p:cNvSpPr>
          <p:nvPr>
            <p:ph type="sldNum" idx="12"/>
          </p:nvPr>
        </p:nvSpPr>
        <p:spPr>
          <a:xfrm>
            <a:off x="25488758" y="34280975"/>
            <a:ext cx="1912563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20" descr="\\DROBO-FS\QuickDrops\JB\PPTX NG\Droplets\LightingOverlay.png"/>
          <p:cNvPicPr preferRelativeResize="0"/>
          <p:nvPr/>
        </p:nvPicPr>
        <p:blipFill rotWithShape="1">
          <a:blip r:embed="rId20">
            <a:alphaModFix amt="30000"/>
          </a:blip>
          <a:srcRect/>
          <a:stretch/>
        </p:blipFill>
        <p:spPr>
          <a:xfrm>
            <a:off x="3" y="-3"/>
            <a:ext cx="30240295" cy="399605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oogle Shape;7;p20"/>
          <p:cNvGrpSpPr/>
          <p:nvPr/>
        </p:nvGrpSpPr>
        <p:grpSpPr>
          <a:xfrm>
            <a:off x="-47252" y="3"/>
            <a:ext cx="29902215" cy="39960556"/>
            <a:chOff x="-14288" y="0"/>
            <a:chExt cx="9041774" cy="6858001"/>
          </a:xfrm>
        </p:grpSpPr>
        <p:grpSp>
          <p:nvGrpSpPr>
            <p:cNvPr id="8" name="Google Shape;8;p20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</p:grpSpPr>
          <p:sp>
            <p:nvSpPr>
              <p:cNvPr id="9" name="Google Shape;9;p20"/>
              <p:cNvSpPr/>
              <p:nvPr/>
            </p:nvSpPr>
            <p:spPr>
              <a:xfrm>
                <a:off x="114300" y="4763"/>
                <a:ext cx="23813" cy="2181225"/>
              </a:xfrm>
              <a:prstGeom prst="rect">
                <a:avLst/>
              </a:pr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10" name="Google Shape;10;p20"/>
              <p:cNvSpPr/>
              <p:nvPr/>
            </p:nvSpPr>
            <p:spPr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11" name="Google Shape;11;p20"/>
              <p:cNvSpPr/>
              <p:nvPr/>
            </p:nvSpPr>
            <p:spPr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12" name="Google Shape;12;p20"/>
              <p:cNvSpPr/>
              <p:nvPr/>
            </p:nvSpPr>
            <p:spPr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l" t="t" r="r" b="b"/>
                <a:pathLst>
                  <a:path w="233" h="1141" extrusionOk="0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13" name="Google Shape;13;p20"/>
              <p:cNvSpPr/>
              <p:nvPr/>
            </p:nvSpPr>
            <p:spPr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14" name="Google Shape;14;p20"/>
              <p:cNvSpPr/>
              <p:nvPr/>
            </p:nvSpPr>
            <p:spPr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l" t="t" r="r" b="b"/>
                <a:pathLst>
                  <a:path w="233" h="901" extrusionOk="0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15" name="Google Shape;15;p20"/>
              <p:cNvSpPr/>
              <p:nvPr/>
            </p:nvSpPr>
            <p:spPr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l" t="t" r="r" b="b"/>
                <a:pathLst>
                  <a:path w="96" h="575" extrusionOk="0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16" name="Google Shape;16;p20"/>
              <p:cNvSpPr/>
              <p:nvPr/>
            </p:nvSpPr>
            <p:spPr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17" name="Google Shape;17;p20"/>
              <p:cNvSpPr/>
              <p:nvPr/>
            </p:nvSpPr>
            <p:spPr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18" name="Google Shape;18;p20"/>
              <p:cNvSpPr/>
              <p:nvPr/>
            </p:nvSpPr>
            <p:spPr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332" extrusionOk="0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19" name="Google Shape;19;p20"/>
              <p:cNvSpPr/>
              <p:nvPr/>
            </p:nvSpPr>
            <p:spPr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l" t="t" r="r" b="b"/>
                <a:pathLst>
                  <a:path w="34" h="31" extrusionOk="0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cxnSp>
            <p:nvCxnSpPr>
              <p:cNvPr id="20" name="Google Shape;20;p20"/>
              <p:cNvCxnSpPr/>
              <p:nvPr/>
            </p:nvCxnSpPr>
            <p:spPr>
              <a:xfrm>
                <a:off x="-4763" y="9525"/>
                <a:ext cx="0" cy="0"/>
              </a:xfrm>
              <a:prstGeom prst="straightConnector1">
                <a:avLst/>
              </a:pr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sp>
            <p:nvSpPr>
              <p:cNvPr id="21" name="Google Shape;21;p20"/>
              <p:cNvSpPr/>
              <p:nvPr/>
            </p:nvSpPr>
            <p:spPr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78" h="80" extrusionOk="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22" name="Google Shape;22;p20"/>
              <p:cNvSpPr/>
              <p:nvPr/>
            </p:nvSpPr>
            <p:spPr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l" t="t" r="r" b="b"/>
                <a:pathLst>
                  <a:path w="93" h="303" extrusionOk="0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23" name="Google Shape;23;p20"/>
              <p:cNvSpPr/>
              <p:nvPr/>
            </p:nvSpPr>
            <p:spPr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90" h="300" extrusionOk="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24" name="Google Shape;24;p20"/>
              <p:cNvSpPr/>
              <p:nvPr/>
            </p:nvSpPr>
            <p:spPr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extrusionOk="0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25" name="Google Shape;25;p20"/>
              <p:cNvSpPr/>
              <p:nvPr/>
            </p:nvSpPr>
            <p:spPr>
              <a:xfrm>
                <a:off x="133350" y="4662488"/>
                <a:ext cx="23813" cy="2181225"/>
              </a:xfrm>
              <a:prstGeom prst="rect">
                <a:avLst/>
              </a:pr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26" name="Google Shape;26;p20"/>
              <p:cNvSpPr/>
              <p:nvPr/>
            </p:nvSpPr>
            <p:spPr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l" t="t" r="r" b="b"/>
                <a:pathLst>
                  <a:path w="233" h="1135" extrusionOk="0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27" name="Google Shape;27;p20"/>
              <p:cNvSpPr/>
              <p:nvPr/>
            </p:nvSpPr>
            <p:spPr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28" name="Google Shape;28;p20"/>
              <p:cNvSpPr/>
              <p:nvPr/>
            </p:nvSpPr>
            <p:spPr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l" t="t" r="r" b="b"/>
                <a:pathLst>
                  <a:path w="54" h="766" extrusionOk="0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29" name="Google Shape;29;p20"/>
              <p:cNvSpPr/>
              <p:nvPr/>
            </p:nvSpPr>
            <p:spPr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30" name="Google Shape;30;p20"/>
              <p:cNvSpPr/>
              <p:nvPr/>
            </p:nvSpPr>
            <p:spPr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l" t="t" r="r" b="b"/>
                <a:pathLst>
                  <a:path w="236" h="898" extrusionOk="0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31" name="Google Shape;31;p20"/>
              <p:cNvSpPr/>
              <p:nvPr/>
            </p:nvSpPr>
            <p:spPr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l" t="t" r="r" b="b"/>
                <a:pathLst>
                  <a:path w="96" h="575" extrusionOk="0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32" name="Google Shape;32;p20"/>
              <p:cNvSpPr/>
              <p:nvPr/>
            </p:nvSpPr>
            <p:spPr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33" name="Google Shape;33;p20"/>
              <p:cNvSpPr/>
              <p:nvPr/>
            </p:nvSpPr>
            <p:spPr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34" name="Google Shape;34;p20"/>
              <p:cNvSpPr/>
              <p:nvPr/>
            </p:nvSpPr>
            <p:spPr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326" extrusionOk="0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35" name="Google Shape;35;p20"/>
              <p:cNvSpPr/>
              <p:nvPr/>
            </p:nvSpPr>
            <p:spPr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l" t="t" r="r" b="b"/>
                <a:pathLst>
                  <a:path w="33" h="31" extrusionOk="0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</p:grpSp>
        <p:grpSp>
          <p:nvGrpSpPr>
            <p:cNvPr id="36" name="Google Shape;36;p20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</p:grpSpPr>
          <p:sp>
            <p:nvSpPr>
              <p:cNvPr id="37" name="Google Shape;37;p20"/>
              <p:cNvSpPr/>
              <p:nvPr/>
            </p:nvSpPr>
            <p:spPr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l" t="t" r="r" b="b"/>
                <a:pathLst>
                  <a:path w="263" h="323" extrusionOk="0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38" name="Google Shape;38;p20"/>
              <p:cNvSpPr/>
              <p:nvPr/>
            </p:nvSpPr>
            <p:spPr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33" h="32" extrusionOk="0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39" name="Google Shape;39;p20"/>
              <p:cNvSpPr/>
              <p:nvPr/>
            </p:nvSpPr>
            <p:spPr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40" name="Google Shape;40;p20"/>
              <p:cNvSpPr/>
              <p:nvPr/>
            </p:nvSpPr>
            <p:spPr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l" t="t" r="r" b="b"/>
                <a:pathLst>
                  <a:path w="188" h="727" extrusionOk="0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41" name="Google Shape;41;p20"/>
              <p:cNvSpPr/>
              <p:nvPr/>
            </p:nvSpPr>
            <p:spPr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l" t="t" r="r" b="b"/>
                <a:pathLst>
                  <a:path w="33" h="33" extrusionOk="0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42" name="Google Shape;42;p20"/>
              <p:cNvSpPr/>
              <p:nvPr/>
            </p:nvSpPr>
            <p:spPr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l" t="t" r="r" b="b"/>
                <a:pathLst>
                  <a:path w="192" h="973" extrusionOk="0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43" name="Google Shape;43;p20"/>
              <p:cNvSpPr/>
              <p:nvPr/>
            </p:nvSpPr>
            <p:spPr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44" name="Google Shape;44;p20"/>
              <p:cNvSpPr/>
              <p:nvPr/>
            </p:nvSpPr>
            <p:spPr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135" extrusionOk="0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45" name="Google Shape;45;p20"/>
              <p:cNvSpPr/>
              <p:nvPr/>
            </p:nvSpPr>
            <p:spPr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46" name="Google Shape;46;p20"/>
              <p:cNvSpPr/>
              <p:nvPr/>
            </p:nvSpPr>
            <p:spPr>
              <a:xfrm>
                <a:off x="11939587" y="6596063"/>
                <a:ext cx="23813" cy="252413"/>
              </a:xfrm>
              <a:prstGeom prst="rect">
                <a:avLst/>
              </a:pr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</p:grpSp>
      </p:grpSp>
      <p:sp>
        <p:nvSpPr>
          <p:cNvPr id="47" name="Google Shape;47;p20"/>
          <p:cNvSpPr txBox="1">
            <a:spLocks noGrp="1"/>
          </p:cNvSpPr>
          <p:nvPr>
            <p:ph type="title"/>
          </p:nvPr>
        </p:nvSpPr>
        <p:spPr>
          <a:xfrm>
            <a:off x="2831093" y="3604013"/>
            <a:ext cx="24570231" cy="8615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906"/>
              <a:buFont typeface="Twentieth Century"/>
              <a:buNone/>
              <a:defRPr sz="11906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body" idx="1"/>
          </p:nvPr>
        </p:nvSpPr>
        <p:spPr>
          <a:xfrm>
            <a:off x="2831093" y="13107427"/>
            <a:ext cx="24570231" cy="20637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858599" algn="l" rtl="0">
              <a:lnSpc>
                <a:spcPct val="120000"/>
              </a:lnSpc>
              <a:spcBef>
                <a:spcPts val="3307"/>
              </a:spcBef>
              <a:spcAft>
                <a:spcPts val="0"/>
              </a:spcAft>
              <a:buClr>
                <a:schemeClr val="lt1"/>
              </a:buClr>
              <a:buSzPts val="9921"/>
              <a:buFont typeface="Arial"/>
              <a:buChar char="•"/>
              <a:defRPr sz="7937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753586" algn="l" rtl="0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8268"/>
              <a:buFont typeface="Arial"/>
              <a:buChar char="•"/>
              <a:defRPr sz="6614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701119" algn="l" rtl="0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7441"/>
              <a:buFont typeface="Arial"/>
              <a:buChar char="•"/>
              <a:defRPr sz="5953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648573" algn="l" rtl="0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Font typeface="Arial"/>
              <a:buChar char="•"/>
              <a:defRPr sz="5291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648573" algn="l" rtl="0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6614"/>
              <a:buFont typeface="Arial"/>
              <a:buChar char="•"/>
              <a:defRPr sz="5291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596106" algn="l" rtl="0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5788"/>
              <a:buFont typeface="Arial"/>
              <a:buChar char="•"/>
              <a:defRPr sz="463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596106" algn="l" rtl="0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5788"/>
              <a:buFont typeface="Arial"/>
              <a:buChar char="•"/>
              <a:defRPr sz="463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596106" algn="l" rtl="0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5788"/>
              <a:buFont typeface="Arial"/>
              <a:buChar char="•"/>
              <a:defRPr sz="463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596106" algn="l" rtl="0">
              <a:lnSpc>
                <a:spcPct val="120000"/>
              </a:lnSpc>
              <a:spcBef>
                <a:spcPts val="1654"/>
              </a:spcBef>
              <a:spcAft>
                <a:spcPts val="0"/>
              </a:spcAft>
              <a:buClr>
                <a:schemeClr val="lt1"/>
              </a:buClr>
              <a:buSzPts val="5788"/>
              <a:buFont typeface="Arial"/>
              <a:buChar char="•"/>
              <a:defRPr sz="463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49" name="Google Shape;49;p20"/>
          <p:cNvSpPr txBox="1">
            <a:spLocks noGrp="1"/>
          </p:cNvSpPr>
          <p:nvPr>
            <p:ph type="dt" idx="10"/>
          </p:nvPr>
        </p:nvSpPr>
        <p:spPr>
          <a:xfrm>
            <a:off x="18495690" y="34280987"/>
            <a:ext cx="6804065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3472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50" name="Google Shape;50;p20"/>
          <p:cNvSpPr txBox="1">
            <a:spLocks noGrp="1"/>
          </p:cNvSpPr>
          <p:nvPr>
            <p:ph type="ftr" idx="11"/>
          </p:nvPr>
        </p:nvSpPr>
        <p:spPr>
          <a:xfrm>
            <a:off x="2831088" y="34280981"/>
            <a:ext cx="15475600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472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sldNum" idx="12"/>
          </p:nvPr>
        </p:nvSpPr>
        <p:spPr>
          <a:xfrm>
            <a:off x="25488758" y="34280975"/>
            <a:ext cx="1912563" cy="212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72"/>
              <a:buFont typeface="Twentieth Century"/>
              <a:buNone/>
              <a:defRPr sz="3472" b="0" u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72"/>
              <a:buFont typeface="Twentieth Century"/>
              <a:buNone/>
              <a:defRPr sz="3472" b="0" u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72"/>
              <a:buFont typeface="Twentieth Century"/>
              <a:buNone/>
              <a:defRPr sz="3472" b="0" u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72"/>
              <a:buFont typeface="Twentieth Century"/>
              <a:buNone/>
              <a:defRPr sz="3472" b="0" u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72"/>
              <a:buFont typeface="Twentieth Century"/>
              <a:buNone/>
              <a:defRPr sz="3472" b="0" u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72"/>
              <a:buFont typeface="Twentieth Century"/>
              <a:buNone/>
              <a:defRPr sz="3472" b="0" u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72"/>
              <a:buFont typeface="Twentieth Century"/>
              <a:buNone/>
              <a:defRPr sz="3472" b="0" u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72"/>
              <a:buFont typeface="Twentieth Century"/>
              <a:buNone/>
              <a:defRPr sz="3472" b="0" u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72"/>
              <a:buFont typeface="Twentieth Century"/>
              <a:buNone/>
              <a:defRPr sz="3472" b="0" u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"/>
          <p:cNvSpPr txBox="1">
            <a:spLocks noGrp="1"/>
          </p:cNvSpPr>
          <p:nvPr>
            <p:ph type="ctrTitle"/>
          </p:nvPr>
        </p:nvSpPr>
        <p:spPr>
          <a:xfrm>
            <a:off x="1590588" y="10832360"/>
            <a:ext cx="27304536" cy="2800805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26"/>
              <a:buFont typeface="Century Gothic"/>
              <a:buNone/>
            </a:pPr>
            <a:br>
              <a:rPr lang="en-US" sz="80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80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</a:t>
            </a:r>
            <a:r>
              <a:rPr lang="en-US" sz="8000" b="1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一) 內文標題：20PT，加粗，並使用「背景醒目提示色彩功能」，如： 「</a:t>
            </a:r>
            <a:r>
              <a:rPr lang="en-US" sz="8000" b="1" cap="none" dirty="0" err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壹、緒論</a:t>
            </a:r>
            <a:r>
              <a:rPr lang="en-US" sz="8000" b="1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」、 「</a:t>
            </a:r>
            <a:r>
              <a:rPr lang="en-US" sz="8000" b="1" cap="none" dirty="0" err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貳、文獻回顧</a:t>
            </a:r>
            <a:r>
              <a:rPr lang="en-US" sz="8000" b="1" cap="none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」等</a:t>
            </a:r>
            <a:r>
              <a:rPr lang="en-US" sz="8000" b="1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。</a:t>
            </a:r>
            <a:br>
              <a:rPr lang="en-US" sz="8000" b="1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br>
              <a:rPr lang="en-US" sz="8000" b="1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8000" b="1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(二)內文：18PT。</a:t>
            </a:r>
            <a:br>
              <a:rPr lang="en-US" sz="8000" b="1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br>
              <a:rPr lang="en-US" sz="8000" b="1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8000" b="1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(三)</a:t>
            </a:r>
            <a:r>
              <a:rPr lang="en-US" sz="8000" b="1" cap="none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模板可自行設計</a:t>
            </a:r>
            <a:r>
              <a:rPr lang="en-US" sz="8000" b="1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， </a:t>
            </a:r>
            <a:r>
              <a:rPr lang="en-US" sz="8000" b="1" cap="none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請在白色框框內製作海報內容</a:t>
            </a:r>
            <a:r>
              <a:rPr lang="en-US" sz="8000" b="1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。</a:t>
            </a:r>
            <a:br>
              <a:rPr lang="en-US" sz="8000" b="1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br>
              <a:rPr lang="en-US" sz="8000" b="1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br>
              <a:rPr lang="en-US" sz="7000" b="1" dirty="0"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lang="en-US" sz="7000" b="1" dirty="0"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lang="en-US" sz="8000" b="1" dirty="0"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lang="en-US" sz="8000" b="1" dirty="0"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lang="en-US" sz="8000" b="1" dirty="0"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lang="en-US" sz="8000" b="1" dirty="0"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lang="en-US" sz="8000" b="1" dirty="0"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lang="en-US" sz="8000" b="1" dirty="0"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lang="en-US" sz="10000" dirty="0"/>
            </a:br>
            <a:endParaRPr sz="10000" dirty="0"/>
          </a:p>
        </p:txBody>
      </p:sp>
      <p:sp>
        <p:nvSpPr>
          <p:cNvPr id="235" name="Google Shape;235;p1"/>
          <p:cNvSpPr/>
          <p:nvPr/>
        </p:nvSpPr>
        <p:spPr>
          <a:xfrm>
            <a:off x="1097280" y="737329"/>
            <a:ext cx="27797759" cy="4462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0"/>
              <a:buFont typeface="Century Gothic"/>
              <a:buNone/>
            </a:pPr>
            <a:r>
              <a:rPr lang="en-US" sz="14000" b="1" i="0" u="none" strike="noStrike" cap="none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114學年度樹德科技大學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0"/>
              <a:buFont typeface="Century Gothic"/>
              <a:buNone/>
            </a:pPr>
            <a:r>
              <a:rPr lang="en-US" sz="14000" b="1" i="0" u="none" strike="noStrike" cap="none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金融管理系專題製作競賽暨成果展</a:t>
            </a:r>
            <a:endParaRPr/>
          </a:p>
        </p:txBody>
      </p:sp>
      <p:sp>
        <p:nvSpPr>
          <p:cNvPr id="236" name="Google Shape;236;p1"/>
          <p:cNvSpPr txBox="1"/>
          <p:nvPr/>
        </p:nvSpPr>
        <p:spPr>
          <a:xfrm>
            <a:off x="1590588" y="5200089"/>
            <a:ext cx="28649700" cy="5632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entury Gothic"/>
              <a:buNone/>
            </a:pPr>
            <a:r>
              <a:rPr lang="en-US" sz="8000" b="1" i="0" u="none" strike="noStrike" cap="none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作品名稱：</a:t>
            </a:r>
            <a:r>
              <a:rPr lang="en-US" sz="8000" b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一般民眾對於金融科技與銀行內部控制機制之看法</a:t>
            </a:r>
            <a:endParaRPr sz="80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entury Gothic"/>
              <a:buNone/>
            </a:pPr>
            <a:r>
              <a:rPr lang="en-US" sz="8000" b="1" i="0" u="none" strike="noStrike" cap="none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指導老師：</a:t>
            </a:r>
            <a:r>
              <a:rPr lang="en-US" sz="8000" b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XXX</a:t>
            </a:r>
            <a:r>
              <a:rPr lang="en-US" sz="8000" b="1" i="0" u="none" strike="noStrike" cap="none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老師</a:t>
            </a:r>
            <a:endParaRPr sz="80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entury Gothic"/>
              <a:buNone/>
            </a:pPr>
            <a:r>
              <a:rPr lang="en-US" sz="80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專題組員：</a:t>
            </a:r>
            <a:r>
              <a:rPr lang="en-US" sz="80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000</a:t>
            </a:r>
            <a:r>
              <a:rPr lang="en-US" sz="80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、</a:t>
            </a:r>
            <a:r>
              <a:rPr lang="en-US" sz="80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VVV</a:t>
            </a:r>
            <a:r>
              <a:rPr lang="en-US" sz="80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、</a:t>
            </a:r>
            <a:r>
              <a:rPr lang="en-US" sz="80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SSS</a:t>
            </a:r>
            <a:endParaRPr sz="18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電路">
  <a:themeElements>
    <a:clrScheme name="電路">
      <a:dk1>
        <a:srgbClr val="000000"/>
      </a:dk1>
      <a:lt1>
        <a:srgbClr val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</Words>
  <Application>Microsoft Office PowerPoint</Application>
  <PresentationFormat>自訂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Century Gothic</vt:lpstr>
      <vt:lpstr>Arial</vt:lpstr>
      <vt:lpstr>Times New Roman</vt:lpstr>
      <vt:lpstr>Twentieth Century</vt:lpstr>
      <vt:lpstr>電路</vt:lpstr>
      <vt:lpstr> (一) 內文標題：20PT，加粗，並使用「背景醒目提示色彩功能」，如： 「壹、緒論」、 「貳、文獻回顧」等 。  (二)內文：18PT。  (三)模板可自行設計， 請在白色框框內製作海報內容。 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(一) 內文標題：20PT，加粗，並使用「背景醒目提示色彩功能」，如： 「壹、緒論」、 「貳、文獻回顧」等 。  (二)內文：18PT。  (三)模板可自行設計， 請在白色框框內製作海報內容。           </dc:title>
  <dc:creator>My</dc:creator>
  <cp:lastModifiedBy>李勝榮</cp:lastModifiedBy>
  <cp:revision>2</cp:revision>
  <dcterms:created xsi:type="dcterms:W3CDTF">2018-10-16T08:36:55Z</dcterms:created>
  <dcterms:modified xsi:type="dcterms:W3CDTF">2026-03-08T23:46:28Z</dcterms:modified>
</cp:coreProperties>
</file>