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3" r:id="rId1"/>
  </p:sldMasterIdLst>
  <p:sldIdLst>
    <p:sldId id="256" r:id="rId2"/>
  </p:sldIdLst>
  <p:sldSz cx="30240288" cy="39960550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86">
          <p15:clr>
            <a:srgbClr val="A4A3A4"/>
          </p15:clr>
        </p15:guide>
        <p15:guide id="2" pos="95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22" d="100"/>
          <a:sy n="22" d="100"/>
        </p:scale>
        <p:origin x="3312" y="312"/>
      </p:cViewPr>
      <p:guideLst>
        <p:guide orient="horz" pos="12586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24029" y="10508174"/>
            <a:ext cx="24192230" cy="10634564"/>
          </a:xfrm>
        </p:spPr>
        <p:txBody>
          <a:bodyPr anchor="b">
            <a:normAutofit/>
          </a:bodyPr>
          <a:lstStyle>
            <a:lvl1pPr algn="l">
              <a:defRPr sz="1984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4029" y="21164297"/>
            <a:ext cx="24192230" cy="3996055"/>
          </a:xfrm>
        </p:spPr>
        <p:txBody>
          <a:bodyPr>
            <a:normAutofit/>
          </a:bodyPr>
          <a:lstStyle>
            <a:lvl1pPr marL="0" indent="0" algn="l">
              <a:buNone/>
              <a:defRPr sz="6614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18389" y="25194407"/>
            <a:ext cx="7597869" cy="212752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029" y="25194413"/>
            <a:ext cx="16140754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034191" y="8337453"/>
            <a:ext cx="7182068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02" y="27370830"/>
            <a:ext cx="26313026" cy="4774260"/>
          </a:xfrm>
        </p:spPr>
        <p:txBody>
          <a:bodyPr anchor="b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65602" y="5693038"/>
            <a:ext cx="26292449" cy="19851921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5619" y="32145087"/>
            <a:ext cx="26309051" cy="4352215"/>
          </a:xfrm>
        </p:spPr>
        <p:txBody>
          <a:bodyPr/>
          <a:lstStyle>
            <a:lvl1pPr marL="0" indent="0" algn="l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0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19" y="4390728"/>
            <a:ext cx="26309051" cy="16329560"/>
          </a:xfrm>
        </p:spPr>
        <p:txBody>
          <a:bodyPr anchor="ctr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022" y="21262963"/>
            <a:ext cx="25704245" cy="7754677"/>
          </a:xfrm>
        </p:spPr>
        <p:txBody>
          <a:bodyPr anchor="ctr"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394773" y="2220039"/>
            <a:ext cx="7219869" cy="2127529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5619" y="2220039"/>
            <a:ext cx="15975550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068246" y="2220039"/>
            <a:ext cx="2206423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68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1027" y="4390731"/>
            <a:ext cx="25179240" cy="16060167"/>
          </a:xfrm>
        </p:spPr>
        <p:txBody>
          <a:bodyPr anchor="ctr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3234028" y="20450901"/>
            <a:ext cx="23793233" cy="2589704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021" y="24324761"/>
            <a:ext cx="25725252" cy="4785389"/>
          </a:xfrm>
        </p:spPr>
        <p:txBody>
          <a:bodyPr anchor="ctr">
            <a:normAutofit/>
          </a:bodyPr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394773" y="2220039"/>
            <a:ext cx="7219869" cy="2127529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5619" y="2210932"/>
            <a:ext cx="15975550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068246" y="2220039"/>
            <a:ext cx="2206423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5459" y="4706465"/>
            <a:ext cx="1512014" cy="3407403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645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42208" y="17604842"/>
            <a:ext cx="1512014" cy="3407403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6457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119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022" y="6553475"/>
            <a:ext cx="25712122" cy="14636090"/>
          </a:xfrm>
        </p:spPr>
        <p:txBody>
          <a:bodyPr anchor="b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995" y="21258200"/>
            <a:ext cx="25708240" cy="5826182"/>
          </a:xfrm>
        </p:spPr>
        <p:txBody>
          <a:bodyPr anchor="t"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8394773" y="2207704"/>
            <a:ext cx="7219869" cy="2127529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65619" y="2207704"/>
            <a:ext cx="15975550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068246" y="2220039"/>
            <a:ext cx="2206423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52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182073" y="4440064"/>
            <a:ext cx="21092598" cy="759744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965622" y="12831194"/>
            <a:ext cx="8467281" cy="3597032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965619" y="16924467"/>
            <a:ext cx="8467281" cy="19572856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20888" y="12826841"/>
            <a:ext cx="8467281" cy="3650721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0916072" y="16921574"/>
            <a:ext cx="8467281" cy="19575728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9807385" y="12777505"/>
            <a:ext cx="8467281" cy="3650721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9807388" y="16924467"/>
            <a:ext cx="8467281" cy="19572856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43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182075" y="4440061"/>
            <a:ext cx="21105975" cy="754810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965619" y="23967825"/>
            <a:ext cx="8467281" cy="3978371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965619" y="13586587"/>
            <a:ext cx="8467281" cy="8782814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965619" y="27946184"/>
            <a:ext cx="8467281" cy="8551121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86613" y="23967825"/>
            <a:ext cx="8467281" cy="3978371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0886609" y="13586587"/>
            <a:ext cx="8467281" cy="879774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0883256" y="27946179"/>
            <a:ext cx="8467281" cy="8551121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9820766" y="23967825"/>
            <a:ext cx="8467281" cy="3978371"/>
          </a:xfrm>
        </p:spPr>
        <p:txBody>
          <a:bodyPr anchor="b">
            <a:noAutofit/>
          </a:bodyPr>
          <a:lstStyle>
            <a:lvl1pPr marL="0" indent="0"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9820762" y="13586596"/>
            <a:ext cx="8467281" cy="8792247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9820458" y="27946167"/>
            <a:ext cx="8467281" cy="8551121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57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5619" y="12787376"/>
            <a:ext cx="26309051" cy="23709926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71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71620" y="4353727"/>
            <a:ext cx="5103049" cy="2475640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5620" y="4347566"/>
            <a:ext cx="20762203" cy="2476255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394773" y="2220039"/>
            <a:ext cx="7219869" cy="2127529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5619" y="2220039"/>
            <a:ext cx="15975550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068246" y="2220039"/>
            <a:ext cx="2206423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0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62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10148"/>
            <a:ext cx="30240288" cy="108504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19" y="4390734"/>
            <a:ext cx="26309051" cy="16326460"/>
          </a:xfrm>
        </p:spPr>
        <p:txBody>
          <a:bodyPr anchor="b">
            <a:normAutofit/>
          </a:bodyPr>
          <a:lstStyle>
            <a:lvl1pPr algn="r">
              <a:defRPr sz="13228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620" y="21219798"/>
            <a:ext cx="26309054" cy="7890338"/>
          </a:xfrm>
        </p:spPr>
        <p:txBody>
          <a:bodyPr>
            <a:normAutofit/>
          </a:bodyPr>
          <a:lstStyle>
            <a:lvl1pPr marL="0" indent="0" algn="r">
              <a:buNone/>
              <a:defRPr sz="7276">
                <a:solidFill>
                  <a:schemeClr val="tx1">
                    <a:tint val="75000"/>
                  </a:schemeClr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394773" y="2220039"/>
            <a:ext cx="7219869" cy="2127529"/>
          </a:xfrm>
        </p:spPr>
        <p:txBody>
          <a:bodyPr/>
          <a:lstStyle>
            <a:lvl1pPr algn="r">
              <a:defRPr/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5619" y="2220039"/>
            <a:ext cx="15975550" cy="212752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068248" y="2220039"/>
            <a:ext cx="2206420" cy="212752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03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620" y="12787376"/>
            <a:ext cx="12932747" cy="2370992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1970" y="12787376"/>
            <a:ext cx="12922696" cy="2370992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9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068" y="4440061"/>
            <a:ext cx="21092601" cy="7548104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16069" y="12724691"/>
            <a:ext cx="12182295" cy="4800813"/>
          </a:xfrm>
        </p:spPr>
        <p:txBody>
          <a:bodyPr anchor="b">
            <a:normAutofit/>
          </a:bodyPr>
          <a:lstStyle>
            <a:lvl1pPr marL="0" indent="0">
              <a:buNone/>
              <a:defRPr sz="9260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5617" y="18253589"/>
            <a:ext cx="12932747" cy="182437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102419" y="12724691"/>
            <a:ext cx="12172248" cy="4800813"/>
          </a:xfrm>
        </p:spPr>
        <p:txBody>
          <a:bodyPr anchor="b">
            <a:normAutofit/>
          </a:bodyPr>
          <a:lstStyle>
            <a:lvl1pPr marL="0" indent="0">
              <a:buNone/>
              <a:defRPr sz="9260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51968" y="18253589"/>
            <a:ext cx="12922700" cy="1824371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33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0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19" y="8880122"/>
            <a:ext cx="10206097" cy="9324128"/>
          </a:xfrm>
        </p:spPr>
        <p:txBody>
          <a:bodyPr anchor="b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122" y="4351260"/>
            <a:ext cx="15422547" cy="32146042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5619" y="18204250"/>
            <a:ext cx="10206097" cy="18293052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96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619" y="8880122"/>
            <a:ext cx="13478920" cy="9324128"/>
          </a:xfrm>
        </p:spPr>
        <p:txBody>
          <a:bodyPr anchor="b"/>
          <a:lstStyle>
            <a:lvl1pPr algn="l">
              <a:defRPr sz="105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130548" y="4377376"/>
            <a:ext cx="12151126" cy="32119926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65619" y="18204250"/>
            <a:ext cx="13478920" cy="18293052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7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62993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82068" y="4453888"/>
            <a:ext cx="21092601" cy="7534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619" y="12787376"/>
            <a:ext cx="26309051" cy="23709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206002" y="37037519"/>
            <a:ext cx="7068667" cy="2127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65619" y="37034576"/>
            <a:ext cx="18786779" cy="2127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35207" y="2220039"/>
            <a:ext cx="6539462" cy="2127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8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  <p:sldLayoutId id="2147484198" r:id="rId15"/>
    <p:sldLayoutId id="2147484199" r:id="rId16"/>
    <p:sldLayoutId id="2147484200" r:id="rId17"/>
  </p:sldLayoutIdLst>
  <p:txStyles>
    <p:titleStyle>
      <a:lvl1pPr algn="r" defTabSz="3024012" rtl="0" eaLnBrk="1" latinLnBrk="0" hangingPunct="1">
        <a:lnSpc>
          <a:spcPct val="90000"/>
        </a:lnSpc>
        <a:spcBef>
          <a:spcPct val="0"/>
        </a:spcBef>
        <a:buNone/>
        <a:defRPr sz="13228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7276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90503" y="10884430"/>
            <a:ext cx="27304536" cy="2800805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br>
              <a:rPr lang="en-US" altLang="zh-TW" sz="10000" dirty="0"/>
            </a:br>
            <a:r>
              <a:rPr lang="zh-TW" altLang="en-US" sz="7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海報製作規範說明</a:t>
            </a:r>
            <a:br>
              <a:rPr lang="en-US" altLang="zh-TW" sz="7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一、字型</a:t>
            </a:r>
            <a:r>
              <a:rPr lang="zh-TW" altLang="en-US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中文新細明體，英文 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二、字體大小</a:t>
            </a:r>
            <a:r>
              <a:rPr lang="zh-TW" altLang="en-US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內文標題</a:t>
            </a:r>
            <a:r>
              <a:rPr lang="zh-TW" altLang="en-US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20pt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，加粗，並使用「背景醒目提示色彩功能」選擇「黃色」，如</a:t>
            </a:r>
            <a:r>
              <a:rPr lang="zh-TW" altLang="en-US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 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「壹、緒論」、 「貳、文獻參考」等 。</a:t>
            </a: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內文</a:t>
            </a:r>
            <a:r>
              <a:rPr lang="zh-TW" altLang="en-US" sz="7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18pt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請在白色框框內製作海報內容。</a:t>
            </a:r>
            <a:br>
              <a:rPr lang="en-US" altLang="zh-TW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7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 sz="10000" dirty="0"/>
            </a:br>
            <a:endParaRPr lang="zh-TW" altLang="en-US" sz="10000" dirty="0"/>
          </a:p>
        </p:txBody>
      </p:sp>
      <p:sp>
        <p:nvSpPr>
          <p:cNvPr id="4" name="矩形 3"/>
          <p:cNvSpPr/>
          <p:nvPr/>
        </p:nvSpPr>
        <p:spPr>
          <a:xfrm>
            <a:off x="1097280" y="737329"/>
            <a:ext cx="27797759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14000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</a:t>
            </a:r>
            <a:r>
              <a:rPr lang="zh-TW" altLang="en-US" sz="14000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學年度樹德科技大學</a:t>
            </a:r>
            <a:endParaRPr lang="en-US" altLang="zh-TW" sz="14000" b="1" dirty="0"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zh-TW" altLang="en-US" sz="1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金融管理系專題製作競賽暨成果展</a:t>
            </a:r>
            <a:endParaRPr lang="zh-TW" altLang="en-US" sz="14000" b="1" dirty="0">
              <a:solidFill>
                <a:srgbClr val="FFFF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590503" y="6175449"/>
            <a:ext cx="2535381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0"/>
              </a:lnSpc>
            </a:pP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作品名稱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：全方位理財規劃</a:t>
            </a:r>
            <a:endParaRPr lang="en-US" altLang="zh-TW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2000"/>
              </a:lnSpc>
            </a:pP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指導老師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OOO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老師</a:t>
            </a:r>
            <a:endParaRPr lang="en-US" altLang="zh-TW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12000"/>
              </a:lnSpc>
            </a:pP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專題組員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OOO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US" altLang="zh-TW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XXX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US" altLang="zh-TW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YYY</a:t>
            </a:r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US" altLang="zh-TW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MingLiU" panose="02020500000000000000" pitchFamily="18" charset="-120"/>
                <a:ea typeface="PMingLiU" panose="02020500000000000000" pitchFamily="18" charset="-120"/>
              </a:rPr>
              <a:t>ZZZ</a:t>
            </a:r>
          </a:p>
        </p:txBody>
      </p:sp>
    </p:spTree>
    <p:extLst>
      <p:ext uri="{BB962C8B-B14F-4D97-AF65-F5344CB8AC3E}">
        <p14:creationId xmlns:p14="http://schemas.microsoft.com/office/powerpoint/2010/main" val="3964370875"/>
      </p:ext>
    </p:extLst>
  </p:cSld>
  <p:clrMapOvr>
    <a:masterClrMapping/>
  </p:clrMapOvr>
</p:sld>
</file>

<file path=ppt/theme/theme1.xml><?xml version="1.0" encoding="utf-8"?>
<a:theme xmlns:a="http://schemas.openxmlformats.org/drawingml/2006/main" name="飛機雲">
  <a:themeElements>
    <a:clrScheme name="飛機雲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飛機雲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飛機雲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TM04033937[[fn=飛機雲]]</Template>
  <TotalTime>61</TotalTime>
  <Words>139</Words>
  <Application>Microsoft Macintosh PowerPoint</Application>
  <PresentationFormat>自訂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PMingLiU</vt:lpstr>
      <vt:lpstr>Arial</vt:lpstr>
      <vt:lpstr>Century Gothic</vt:lpstr>
      <vt:lpstr>Times New Roman</vt:lpstr>
      <vt:lpstr>飛機雲</vt:lpstr>
      <vt:lpstr> 海報製作規範說明  一、字型：中文新細明體，英文 Times New Roman。  二、字體大小：  (一) 內文標題：20pt，加粗，並使用「背景醒目提示色彩功能」選擇「黃色」，如： 「壹、緒論」、 「貳、文獻參考」等 。  (二) 內文：18pt。  (三) 請在白色框框內製作海報內容。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My</dc:creator>
  <cp:lastModifiedBy>廖世仁</cp:lastModifiedBy>
  <cp:revision>22</cp:revision>
  <dcterms:created xsi:type="dcterms:W3CDTF">2018-10-16T08:36:55Z</dcterms:created>
  <dcterms:modified xsi:type="dcterms:W3CDTF">2024-05-14T11:41:02Z</dcterms:modified>
</cp:coreProperties>
</file>